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5.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6.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7.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8.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9.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6" r:id="rId2"/>
    <p:sldMasterId id="2147483695" r:id="rId3"/>
    <p:sldMasterId id="2147483706" r:id="rId4"/>
    <p:sldMasterId id="2147483713" r:id="rId5"/>
    <p:sldMasterId id="2147483718" r:id="rId6"/>
    <p:sldMasterId id="2147483730" r:id="rId7"/>
    <p:sldMasterId id="2147483740" r:id="rId8"/>
    <p:sldMasterId id="2147483750" r:id="rId9"/>
    <p:sldMasterId id="2147483762" r:id="rId10"/>
  </p:sldMasterIdLst>
  <p:notesMasterIdLst>
    <p:notesMasterId r:id="rId36"/>
  </p:notesMasterIdLst>
  <p:sldIdLst>
    <p:sldId id="302" r:id="rId11"/>
    <p:sldId id="289" r:id="rId12"/>
    <p:sldId id="282" r:id="rId13"/>
    <p:sldId id="290" r:id="rId14"/>
    <p:sldId id="273" r:id="rId15"/>
    <p:sldId id="275" r:id="rId16"/>
    <p:sldId id="308" r:id="rId17"/>
    <p:sldId id="311" r:id="rId18"/>
    <p:sldId id="312" r:id="rId19"/>
    <p:sldId id="322" r:id="rId20"/>
    <p:sldId id="276" r:id="rId21"/>
    <p:sldId id="277" r:id="rId22"/>
    <p:sldId id="328" r:id="rId23"/>
    <p:sldId id="323" r:id="rId24"/>
    <p:sldId id="283" r:id="rId25"/>
    <p:sldId id="324" r:id="rId26"/>
    <p:sldId id="325" r:id="rId27"/>
    <p:sldId id="260" r:id="rId28"/>
    <p:sldId id="284" r:id="rId29"/>
    <p:sldId id="267" r:id="rId30"/>
    <p:sldId id="314" r:id="rId31"/>
    <p:sldId id="315" r:id="rId32"/>
    <p:sldId id="316" r:id="rId33"/>
    <p:sldId id="318" r:id="rId34"/>
    <p:sldId id="321"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rescott, Brian - Research" initials="PB-R" lastIdx="1" clrIdx="0">
    <p:extLst>
      <p:ext uri="{19B8F6BF-5375-455C-9EA6-DF929625EA0E}">
        <p15:presenceInfo xmlns:p15="http://schemas.microsoft.com/office/powerpoint/2012/main" userId="S-1-5-21-662528488-348457345-1760376032-1608519" providerId="AD"/>
      </p:ext>
    </p:extLst>
  </p:cmAuthor>
  <p:cmAuthor id="2" name="Brent Meyer" initials="BM" lastIdx="1" clrIdx="1">
    <p:extLst>
      <p:ext uri="{19B8F6BF-5375-455C-9EA6-DF929625EA0E}">
        <p15:presenceInfo xmlns:p15="http://schemas.microsoft.com/office/powerpoint/2012/main" userId="Brent Mey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81" autoAdjust="0"/>
    <p:restoredTop sz="86943" autoAdjust="0"/>
  </p:normalViewPr>
  <p:slideViewPr>
    <p:cSldViewPr snapToGrid="0">
      <p:cViewPr varScale="1">
        <p:scale>
          <a:sx n="99" d="100"/>
          <a:sy n="99" d="100"/>
        </p:scale>
        <p:origin x="714" y="72"/>
      </p:cViewPr>
      <p:guideLst/>
    </p:cSldViewPr>
  </p:slideViewPr>
  <p:notesTextViewPr>
    <p:cViewPr>
      <p:scale>
        <a:sx n="1" d="1"/>
        <a:sy n="1" d="1"/>
      </p:scale>
      <p:origin x="0" y="0"/>
    </p:cViewPr>
  </p:notesTextViewPr>
  <p:sorterViewPr>
    <p:cViewPr>
      <p:scale>
        <a:sx n="100" d="100"/>
        <a:sy n="100" d="100"/>
      </p:scale>
      <p:origin x="0" y="-403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en-US" sz="1400" b="0" i="0" u="none" strike="noStrike" baseline="0" dirty="0">
                <a:solidFill>
                  <a:schemeClr val="tx1"/>
                </a:solidFill>
                <a:effectLst/>
              </a:rPr>
              <a:t>On a scale from 1 to 5, with 1 being "no disruption," how would you assess the level of disruption resulting from the recent outbreak of coronavirus when it comes to…? </a:t>
            </a:r>
            <a:endParaRPr lang="en-US" sz="1400" dirty="0">
              <a:solidFill>
                <a:schemeClr val="tx1"/>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en-US"/>
        </a:p>
      </c:txPr>
    </c:title>
    <c:autoTitleDeleted val="0"/>
    <c:plotArea>
      <c:layout>
        <c:manualLayout>
          <c:layoutTarget val="inner"/>
          <c:xMode val="edge"/>
          <c:yMode val="edge"/>
          <c:x val="5.6691971928906848E-2"/>
          <c:y val="0.15738029910717655"/>
          <c:w val="0.92259469160332941"/>
          <c:h val="0.61636793911943488"/>
        </c:manualLayout>
      </c:layout>
      <c:barChart>
        <c:barDir val="col"/>
        <c:grouping val="clustered"/>
        <c:varyColors val="0"/>
        <c:ser>
          <c:idx val="0"/>
          <c:order val="0"/>
          <c:tx>
            <c:strRef>
              <c:f>Sheet1!$B$1</c:f>
              <c:strCache>
                <c:ptCount val="1"/>
                <c:pt idx="0">
                  <c:v>Business Operations</c:v>
                </c:pt>
              </c:strCache>
            </c:strRef>
          </c:tx>
          <c:spPr>
            <a:solidFill>
              <a:schemeClr val="accent1"/>
            </a:solidFill>
            <a:ln>
              <a:noFill/>
            </a:ln>
            <a:effectLst/>
          </c:spPr>
          <c:invertIfNegative val="0"/>
          <c:cat>
            <c:strRef>
              <c:f>Sheet1!$A$2:$A$7</c:f>
              <c:strCache>
                <c:ptCount val="6"/>
                <c:pt idx="0">
                  <c:v>None</c:v>
                </c:pt>
                <c:pt idx="1">
                  <c:v>"Minimal"</c:v>
                </c:pt>
                <c:pt idx="2">
                  <c:v>Moderate</c:v>
                </c:pt>
                <c:pt idx="3">
                  <c:v>"Significant"</c:v>
                </c:pt>
                <c:pt idx="4">
                  <c:v>Severe</c:v>
                </c:pt>
                <c:pt idx="5">
                  <c:v>Too soon to tell</c:v>
                </c:pt>
              </c:strCache>
            </c:strRef>
          </c:cat>
          <c:val>
            <c:numRef>
              <c:f>Sheet1!$B$2:$B$7</c:f>
              <c:numCache>
                <c:formatCode>General</c:formatCode>
                <c:ptCount val="6"/>
                <c:pt idx="0">
                  <c:v>2.88</c:v>
                </c:pt>
                <c:pt idx="1">
                  <c:v>7.41</c:v>
                </c:pt>
                <c:pt idx="2">
                  <c:v>30.86</c:v>
                </c:pt>
                <c:pt idx="3">
                  <c:v>20.16</c:v>
                </c:pt>
                <c:pt idx="4">
                  <c:v>37.04</c:v>
                </c:pt>
                <c:pt idx="5">
                  <c:v>1.65</c:v>
                </c:pt>
              </c:numCache>
            </c:numRef>
          </c:val>
          <c:extLst>
            <c:ext xmlns:c16="http://schemas.microsoft.com/office/drawing/2014/chart" uri="{C3380CC4-5D6E-409C-BE32-E72D297353CC}">
              <c16:uniqueId val="{00000000-6D76-4C3E-B916-A6A0F81E1EF2}"/>
            </c:ext>
          </c:extLst>
        </c:ser>
        <c:ser>
          <c:idx val="1"/>
          <c:order val="1"/>
          <c:tx>
            <c:strRef>
              <c:f>Sheet1!$C$1</c:f>
              <c:strCache>
                <c:ptCount val="1"/>
                <c:pt idx="0">
                  <c:v>Sales Activity</c:v>
                </c:pt>
              </c:strCache>
            </c:strRef>
          </c:tx>
          <c:spPr>
            <a:solidFill>
              <a:schemeClr val="accent3"/>
            </a:solidFill>
            <a:ln>
              <a:noFill/>
            </a:ln>
            <a:effectLst/>
          </c:spPr>
          <c:invertIfNegative val="0"/>
          <c:cat>
            <c:strRef>
              <c:f>Sheet1!$A$2:$A$7</c:f>
              <c:strCache>
                <c:ptCount val="6"/>
                <c:pt idx="0">
                  <c:v>None</c:v>
                </c:pt>
                <c:pt idx="1">
                  <c:v>"Minimal"</c:v>
                </c:pt>
                <c:pt idx="2">
                  <c:v>Moderate</c:v>
                </c:pt>
                <c:pt idx="3">
                  <c:v>"Significant"</c:v>
                </c:pt>
                <c:pt idx="4">
                  <c:v>Severe</c:v>
                </c:pt>
                <c:pt idx="5">
                  <c:v>Too soon to tell</c:v>
                </c:pt>
              </c:strCache>
            </c:strRef>
          </c:cat>
          <c:val>
            <c:numRef>
              <c:f>Sheet1!$C$2:$C$7</c:f>
              <c:numCache>
                <c:formatCode>General</c:formatCode>
                <c:ptCount val="6"/>
                <c:pt idx="0">
                  <c:v>3.83</c:v>
                </c:pt>
                <c:pt idx="1">
                  <c:v>5.53</c:v>
                </c:pt>
                <c:pt idx="2">
                  <c:v>14.89</c:v>
                </c:pt>
                <c:pt idx="3">
                  <c:v>18.3</c:v>
                </c:pt>
                <c:pt idx="4">
                  <c:v>53.19</c:v>
                </c:pt>
                <c:pt idx="5">
                  <c:v>4.26</c:v>
                </c:pt>
              </c:numCache>
            </c:numRef>
          </c:val>
          <c:extLst>
            <c:ext xmlns:c16="http://schemas.microsoft.com/office/drawing/2014/chart" uri="{C3380CC4-5D6E-409C-BE32-E72D297353CC}">
              <c16:uniqueId val="{00000001-6D76-4C3E-B916-A6A0F81E1EF2}"/>
            </c:ext>
          </c:extLst>
        </c:ser>
        <c:ser>
          <c:idx val="2"/>
          <c:order val="2"/>
          <c:tx>
            <c:strRef>
              <c:f>Sheet1!$D$1</c:f>
              <c:strCache>
                <c:ptCount val="1"/>
                <c:pt idx="0">
                  <c:v>Supply Chains</c:v>
                </c:pt>
              </c:strCache>
            </c:strRef>
          </c:tx>
          <c:spPr>
            <a:solidFill>
              <a:schemeClr val="accent5">
                <a:lumMod val="60000"/>
                <a:lumOff val="40000"/>
              </a:schemeClr>
            </a:solidFill>
            <a:ln>
              <a:noFill/>
            </a:ln>
            <a:effectLst/>
          </c:spPr>
          <c:invertIfNegative val="0"/>
          <c:cat>
            <c:strRef>
              <c:f>Sheet1!$A$2:$A$7</c:f>
              <c:strCache>
                <c:ptCount val="6"/>
                <c:pt idx="0">
                  <c:v>None</c:v>
                </c:pt>
                <c:pt idx="1">
                  <c:v>"Minimal"</c:v>
                </c:pt>
                <c:pt idx="2">
                  <c:v>Moderate</c:v>
                </c:pt>
                <c:pt idx="3">
                  <c:v>"Significant"</c:v>
                </c:pt>
                <c:pt idx="4">
                  <c:v>Severe</c:v>
                </c:pt>
                <c:pt idx="5">
                  <c:v>Too soon to tell</c:v>
                </c:pt>
              </c:strCache>
            </c:strRef>
          </c:cat>
          <c:val>
            <c:numRef>
              <c:f>Sheet1!$D$2:$D$7</c:f>
              <c:numCache>
                <c:formatCode>General</c:formatCode>
                <c:ptCount val="6"/>
                <c:pt idx="0">
                  <c:v>15.57</c:v>
                </c:pt>
                <c:pt idx="1">
                  <c:v>0</c:v>
                </c:pt>
                <c:pt idx="2">
                  <c:v>51.12</c:v>
                </c:pt>
                <c:pt idx="3">
                  <c:v>22.08</c:v>
                </c:pt>
                <c:pt idx="4">
                  <c:v>11.21</c:v>
                </c:pt>
                <c:pt idx="5">
                  <c:v>0</c:v>
                </c:pt>
              </c:numCache>
            </c:numRef>
          </c:val>
          <c:extLst>
            <c:ext xmlns:c16="http://schemas.microsoft.com/office/drawing/2014/chart" uri="{C3380CC4-5D6E-409C-BE32-E72D297353CC}">
              <c16:uniqueId val="{00000001-2CFB-4B29-BD4B-5129979F8E8C}"/>
            </c:ext>
          </c:extLst>
        </c:ser>
        <c:dLbls>
          <c:showLegendKey val="0"/>
          <c:showVal val="0"/>
          <c:showCatName val="0"/>
          <c:showSerName val="0"/>
          <c:showPercent val="0"/>
          <c:showBubbleSize val="0"/>
        </c:dLbls>
        <c:gapWidth val="219"/>
        <c:overlap val="-27"/>
        <c:axId val="1532722096"/>
        <c:axId val="1532723760"/>
      </c:barChart>
      <c:catAx>
        <c:axId val="1532722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Calibri" panose="020F0502020204030204" pitchFamily="34" charset="0"/>
                <a:ea typeface="+mn-ea"/>
                <a:cs typeface="Calibri" panose="020F0502020204030204" pitchFamily="34" charset="0"/>
              </a:defRPr>
            </a:pPr>
            <a:endParaRPr lang="en-US"/>
          </a:p>
        </c:txPr>
        <c:crossAx val="1532723760"/>
        <c:crosses val="autoZero"/>
        <c:auto val="1"/>
        <c:lblAlgn val="ctr"/>
        <c:lblOffset val="100"/>
        <c:noMultiLvlLbl val="0"/>
      </c:catAx>
      <c:valAx>
        <c:axId val="15327237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1532722096"/>
        <c:crosses val="autoZero"/>
        <c:crossBetween val="between"/>
      </c:valAx>
      <c:spPr>
        <a:noFill/>
        <a:ln>
          <a:noFill/>
        </a:ln>
        <a:effectLst/>
      </c:spPr>
    </c:plotArea>
    <c:legend>
      <c:legendPos val="b"/>
      <c:layout>
        <c:manualLayout>
          <c:xMode val="edge"/>
          <c:yMode val="edge"/>
          <c:x val="6.7398409387752628E-2"/>
          <c:y val="0.1568812721916982"/>
          <c:w val="0.30976327636646861"/>
          <c:h val="0.17220596123397969"/>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drawing1.xml><?xml version="1.0" encoding="utf-8"?>
<c:userShapes xmlns:c="http://schemas.openxmlformats.org/drawingml/2006/chart">
  <cdr:relSizeAnchor xmlns:cdr="http://schemas.openxmlformats.org/drawingml/2006/chartDrawing">
    <cdr:from>
      <cdr:x>0.01691</cdr:x>
      <cdr:y>0.83896</cdr:y>
    </cdr:from>
    <cdr:to>
      <cdr:x>0.95489</cdr:x>
      <cdr:y>1</cdr:y>
    </cdr:to>
    <cdr:sp macro="" textlink="">
      <cdr:nvSpPr>
        <cdr:cNvPr id="2" name="TextBox 1"/>
        <cdr:cNvSpPr txBox="1"/>
      </cdr:nvSpPr>
      <cdr:spPr>
        <a:xfrm xmlns:a="http://schemas.openxmlformats.org/drawingml/2006/main">
          <a:off x="114049" y="4670363"/>
          <a:ext cx="6326156" cy="89647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000" dirty="0"/>
            <a:t>Source: FRBA’s </a:t>
          </a:r>
          <a:r>
            <a:rPr lang="en-US" sz="1000" i="1" dirty="0"/>
            <a:t>Business Inflation Expectations Survey, April and May 2020. </a:t>
          </a:r>
          <a:endParaRPr lang="en-US" sz="1000" dirty="0"/>
        </a:p>
        <a:p xmlns:a="http://schemas.openxmlformats.org/drawingml/2006/main">
          <a:r>
            <a:rPr lang="en-US" sz="1000" dirty="0"/>
            <a:t>Note: 243 observations to Business Operations, 235 to Sales Activity, and 212 to Supply Chains.</a:t>
          </a:r>
        </a:p>
        <a:p xmlns:a="http://schemas.openxmlformats.org/drawingml/2006/main">
          <a:r>
            <a:rPr lang="en-US" sz="1000" dirty="0"/>
            <a:t>The supply chains questions did not contain responses corresponding to “Minimal” or “Too soon to tell”.</a:t>
          </a:r>
        </a:p>
        <a:p xmlns:a="http://schemas.openxmlformats.org/drawingml/2006/main">
          <a:r>
            <a:rPr lang="en-US" sz="1000" dirty="0"/>
            <a:t>The correlation between responses to operations and sales activity: 0.54, and the correlation between supply chains and sales activity: 0.22</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DC5FEE-5E1B-45CE-95C4-EEE5B5C7B378}" type="datetimeFigureOut">
              <a:rPr lang="en-US" smtClean="0"/>
              <a:t>10/7/2020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A3F24AD-075B-4D78-B31F-85DD7C2D59F8}" type="slidenum">
              <a:rPr lang="en-US" smtClean="0"/>
              <a:t>‹#›</a:t>
            </a:fld>
            <a:endParaRPr lang="en-US"/>
          </a:p>
        </p:txBody>
      </p:sp>
    </p:spTree>
    <p:extLst>
      <p:ext uri="{BB962C8B-B14F-4D97-AF65-F5344CB8AC3E}">
        <p14:creationId xmlns:p14="http://schemas.microsoft.com/office/powerpoint/2010/main" val="27361741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3F24AD-075B-4D78-B31F-85DD7C2D59F8}" type="slidenum">
              <a:rPr lang="en-US" smtClean="0"/>
              <a:t>6</a:t>
            </a:fld>
            <a:endParaRPr lang="en-US"/>
          </a:p>
        </p:txBody>
      </p:sp>
    </p:spTree>
    <p:extLst>
      <p:ext uri="{BB962C8B-B14F-4D97-AF65-F5344CB8AC3E}">
        <p14:creationId xmlns:p14="http://schemas.microsoft.com/office/powerpoint/2010/main" val="175438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3F24AD-075B-4D78-B31F-85DD7C2D59F8}" type="slidenum">
              <a:rPr lang="en-US" smtClean="0"/>
              <a:t>15</a:t>
            </a:fld>
            <a:endParaRPr lang="en-US"/>
          </a:p>
        </p:txBody>
      </p:sp>
    </p:spTree>
    <p:extLst>
      <p:ext uri="{BB962C8B-B14F-4D97-AF65-F5344CB8AC3E}">
        <p14:creationId xmlns:p14="http://schemas.microsoft.com/office/powerpoint/2010/main" val="2453900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3F24AD-075B-4D78-B31F-85DD7C2D59F8}" type="slidenum">
              <a:rPr lang="en-US" smtClean="0"/>
              <a:t>17</a:t>
            </a:fld>
            <a:endParaRPr lang="en-US"/>
          </a:p>
        </p:txBody>
      </p:sp>
    </p:spTree>
    <p:extLst>
      <p:ext uri="{BB962C8B-B14F-4D97-AF65-F5344CB8AC3E}">
        <p14:creationId xmlns:p14="http://schemas.microsoft.com/office/powerpoint/2010/main" val="3319882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A3F24AD-075B-4D78-B31F-85DD7C2D59F8}" type="slidenum">
              <a:rPr lang="en-US" smtClean="0"/>
              <a:t>18</a:t>
            </a:fld>
            <a:endParaRPr lang="en-US"/>
          </a:p>
        </p:txBody>
      </p:sp>
    </p:spTree>
    <p:extLst>
      <p:ext uri="{BB962C8B-B14F-4D97-AF65-F5344CB8AC3E}">
        <p14:creationId xmlns:p14="http://schemas.microsoft.com/office/powerpoint/2010/main" val="26572421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NEED Disruption</a:t>
            </a:r>
            <a:r>
              <a:rPr lang="en-US" baseline="0" dirty="0"/>
              <a:t> to Sales Activity on this slide</a:t>
            </a:r>
            <a:endParaRPr lang="en-US" dirty="0"/>
          </a:p>
        </p:txBody>
      </p:sp>
      <p:sp>
        <p:nvSpPr>
          <p:cNvPr id="4" name="Slide Number Placeholder 3"/>
          <p:cNvSpPr>
            <a:spLocks noGrp="1"/>
          </p:cNvSpPr>
          <p:nvPr>
            <p:ph type="sldNum" sz="quarter" idx="10"/>
          </p:nvPr>
        </p:nvSpPr>
        <p:spPr/>
        <p:txBody>
          <a:bodyPr/>
          <a:lstStyle/>
          <a:p>
            <a:fld id="{DA3F24AD-075B-4D78-B31F-85DD7C2D59F8}" type="slidenum">
              <a:rPr lang="en-US" smtClean="0"/>
              <a:t>19</a:t>
            </a:fld>
            <a:endParaRPr lang="en-US"/>
          </a:p>
        </p:txBody>
      </p:sp>
    </p:spTree>
    <p:extLst>
      <p:ext uri="{BB962C8B-B14F-4D97-AF65-F5344CB8AC3E}">
        <p14:creationId xmlns:p14="http://schemas.microsoft.com/office/powerpoint/2010/main" val="1622391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Who</a:t>
            </a:r>
            <a:r>
              <a:rPr lang="en-US" baseline="0" dirty="0"/>
              <a:t> are the folks that said increase prices? Sector and firm size.</a:t>
            </a:r>
            <a:endParaRPr lang="en-US" dirty="0"/>
          </a:p>
        </p:txBody>
      </p:sp>
      <p:sp>
        <p:nvSpPr>
          <p:cNvPr id="4" name="Slide Number Placeholder 3"/>
          <p:cNvSpPr>
            <a:spLocks noGrp="1"/>
          </p:cNvSpPr>
          <p:nvPr>
            <p:ph type="sldNum" sz="quarter" idx="10"/>
          </p:nvPr>
        </p:nvSpPr>
        <p:spPr/>
        <p:txBody>
          <a:bodyPr/>
          <a:lstStyle/>
          <a:p>
            <a:fld id="{DA3F24AD-075B-4D78-B31F-85DD7C2D59F8}" type="slidenum">
              <a:rPr lang="en-US" smtClean="0"/>
              <a:t>20</a:t>
            </a:fld>
            <a:endParaRPr lang="en-US"/>
          </a:p>
        </p:txBody>
      </p:sp>
    </p:spTree>
    <p:extLst>
      <p:ext uri="{BB962C8B-B14F-4D97-AF65-F5344CB8AC3E}">
        <p14:creationId xmlns:p14="http://schemas.microsoft.com/office/powerpoint/2010/main" val="154951052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5.xml"/><Relationship Id="rId4" Type="http://schemas.openxmlformats.org/officeDocument/2006/relationships/image" Target="../media/image10.wmf"/></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0.xml"/><Relationship Id="rId4" Type="http://schemas.openxmlformats.org/officeDocument/2006/relationships/image" Target="../media/image10.wmf"/></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grpSp>
        <p:nvGrpSpPr>
          <p:cNvPr id="17" name="Group 16"/>
          <p:cNvGrpSpPr/>
          <p:nvPr/>
        </p:nvGrpSpPr>
        <p:grpSpPr>
          <a:xfrm>
            <a:off x="-10" y="0"/>
            <a:ext cx="12192009" cy="6858000"/>
            <a:chOff x="-8" y="0"/>
            <a:chExt cx="9144007" cy="6858000"/>
          </a:xfrm>
        </p:grpSpPr>
        <p:sp>
          <p:nvSpPr>
            <p:cNvPr id="18" name="Rectangle 17"/>
            <p:cNvSpPr/>
            <p:nvPr/>
          </p:nvSpPr>
          <p:spPr>
            <a:xfrm>
              <a:off x="-8" y="0"/>
              <a:ext cx="9144007" cy="6858000"/>
            </a:xfrm>
            <a:prstGeom prst="rect">
              <a:avLst/>
            </a:prstGeom>
            <a:gradFill flip="none" rotWithShape="1">
              <a:gsLst>
                <a:gs pos="51000">
                  <a:srgbClr val="175584"/>
                </a:gs>
                <a:gs pos="100000">
                  <a:srgbClr val="12456A"/>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pic>
          <p:nvPicPr>
            <p:cNvPr id="19" name="Picture 18" descr="fed logo_white.wmf"/>
            <p:cNvPicPr>
              <a:picLocks noChangeAspect="1"/>
            </p:cNvPicPr>
            <p:nvPr/>
          </p:nvPicPr>
          <p:blipFill>
            <a:blip r:embed="rId2" cstate="print">
              <a:alphaModFix amt="10000"/>
            </a:blip>
            <a:srcRect l="15843" r="14247" b="25095"/>
            <a:stretch>
              <a:fillRect/>
            </a:stretch>
          </p:blipFill>
          <p:spPr>
            <a:xfrm>
              <a:off x="0" y="2350255"/>
              <a:ext cx="3549108" cy="4507745"/>
            </a:xfrm>
            <a:prstGeom prst="rect">
              <a:avLst/>
            </a:prstGeom>
          </p:spPr>
        </p:pic>
      </p:grpSp>
      <p:pic>
        <p:nvPicPr>
          <p:cNvPr id="20" name="Picture 19" descr="Untitled-5.wmf"/>
          <p:cNvPicPr>
            <a:picLocks noChangeAspect="1"/>
          </p:cNvPicPr>
          <p:nvPr/>
        </p:nvPicPr>
        <p:blipFill>
          <a:blip r:embed="rId3" cstate="print"/>
          <a:stretch>
            <a:fillRect/>
          </a:stretch>
        </p:blipFill>
        <p:spPr>
          <a:xfrm>
            <a:off x="560044" y="621160"/>
            <a:ext cx="3443217" cy="1220421"/>
          </a:xfrm>
          <a:prstGeom prst="rect">
            <a:avLst/>
          </a:prstGeom>
        </p:spPr>
      </p:pic>
      <p:cxnSp>
        <p:nvCxnSpPr>
          <p:cNvPr id="21" name="Straight Connector 20"/>
          <p:cNvCxnSpPr/>
          <p:nvPr/>
        </p:nvCxnSpPr>
        <p:spPr>
          <a:xfrm rot="5400000">
            <a:off x="1851863" y="3502236"/>
            <a:ext cx="5762683" cy="2117"/>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hasCustomPrompt="1"/>
          </p:nvPr>
        </p:nvSpPr>
        <p:spPr>
          <a:xfrm>
            <a:off x="5009123" y="1718779"/>
            <a:ext cx="6420087" cy="1603603"/>
          </a:xfrm>
          <a:prstGeom prst="rect">
            <a:avLst/>
          </a:prstGeom>
        </p:spPr>
        <p:txBody>
          <a:bodyPr anchor="b">
            <a:normAutofit/>
          </a:bodyPr>
          <a:lstStyle>
            <a:lvl1pPr marL="0" marR="0" indent="0" defTabSz="457200" rtl="0" eaLnBrk="1" fontAlgn="auto" latinLnBrk="0" hangingPunct="1">
              <a:lnSpc>
                <a:spcPct val="100000"/>
              </a:lnSpc>
              <a:spcBef>
                <a:spcPct val="0"/>
              </a:spcBef>
              <a:spcAft>
                <a:spcPts val="0"/>
              </a:spcAft>
              <a:tabLst/>
              <a:defRPr sz="3600">
                <a:solidFill>
                  <a:schemeClr val="bg1"/>
                </a:solidFill>
                <a:latin typeface="+mj-lt"/>
              </a:defRPr>
            </a:lvl1pPr>
          </a:lstStyle>
          <a:p>
            <a:pPr marL="0" marR="0" lvl="0" indent="0" defTabSz="457200" rtl="0" eaLnBrk="1" fontAlgn="auto" latinLnBrk="0" hangingPunct="1">
              <a:lnSpc>
                <a:spcPct val="100000"/>
              </a:lnSpc>
              <a:spcBef>
                <a:spcPct val="0"/>
              </a:spcBef>
              <a:spcAft>
                <a:spcPts val="0"/>
              </a:spcAft>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9" name="Text Placeholder 8"/>
          <p:cNvSpPr>
            <a:spLocks noGrp="1"/>
          </p:cNvSpPr>
          <p:nvPr>
            <p:ph type="body" sz="quarter" idx="13" hasCustomPrompt="1"/>
          </p:nvPr>
        </p:nvSpPr>
        <p:spPr>
          <a:xfrm>
            <a:off x="5016499" y="3352800"/>
            <a:ext cx="6425184" cy="457200"/>
          </a:xfrm>
        </p:spPr>
        <p:txBody>
          <a:bodyPr/>
          <a:lstStyle>
            <a:lvl1pPr marL="0" indent="0">
              <a:buNone/>
              <a:defRPr sz="2400">
                <a:solidFill>
                  <a:schemeClr val="bg1"/>
                </a:solidFill>
                <a:latin typeface="+mj-lt"/>
              </a:defRPr>
            </a:lvl1pPr>
          </a:lstStyle>
          <a:p>
            <a:pPr lvl="0"/>
            <a:r>
              <a:rPr lang="en-US" dirty="0"/>
              <a:t>subtitle</a:t>
            </a:r>
          </a:p>
        </p:txBody>
      </p:sp>
      <p:sp>
        <p:nvSpPr>
          <p:cNvPr id="15"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461528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stretch>
            <a:fillRect/>
          </a:stretch>
        </p:blipFill>
        <p:spPr>
          <a:xfrm>
            <a:off x="10464800" y="6244172"/>
            <a:ext cx="1558341" cy="524642"/>
          </a:xfrm>
          <a:prstGeom prst="rect">
            <a:avLst/>
          </a:prstGeom>
        </p:spPr>
      </p:pic>
      <p:sp>
        <p:nvSpPr>
          <p:cNvPr id="18" name="TextBox 17"/>
          <p:cNvSpPr txBox="1"/>
          <p:nvPr/>
        </p:nvSpPr>
        <p:spPr>
          <a:xfrm>
            <a:off x="1" y="588953"/>
            <a:ext cx="1015999" cy="369332"/>
          </a:xfrm>
          <a:prstGeom prst="rect">
            <a:avLst/>
          </a:prstGeom>
          <a:solidFill>
            <a:srgbClr val="085436"/>
          </a:solidFill>
        </p:spPr>
        <p:txBody>
          <a:bodyPr wrap="square" rtlCol="0">
            <a:spAutoFit/>
          </a:bodyPr>
          <a:lstStyle/>
          <a:p>
            <a:pPr algn="ctr" defTabSz="457200"/>
            <a:endParaRPr lang="en-US" sz="1800" b="1" dirty="0">
              <a:solidFill>
                <a:srgbClr val="FFFFFF"/>
              </a:solidFill>
              <a:latin typeface="Arial Narrow"/>
              <a:cs typeface="Arial Narrow"/>
            </a:endParaRPr>
          </a:p>
        </p:txBody>
      </p:sp>
      <p:sp>
        <p:nvSpPr>
          <p:cNvPr id="19" name="Rectangle 18"/>
          <p:cNvSpPr/>
          <p:nvPr/>
        </p:nvSpPr>
        <p:spPr>
          <a:xfrm flipH="1">
            <a:off x="1066798" y="588954"/>
            <a:ext cx="101601" cy="259847"/>
          </a:xfrm>
          <a:prstGeom prst="rect">
            <a:avLst/>
          </a:prstGeom>
          <a:solidFill>
            <a:srgbClr val="99AA6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20" name="Text Box 1"/>
          <p:cNvSpPr txBox="1">
            <a:spLocks noChangeArrowheads="1"/>
          </p:cNvSpPr>
          <p:nvPr/>
        </p:nvSpPr>
        <p:spPr bwMode="auto">
          <a:xfrm>
            <a:off x="565617" y="5658670"/>
            <a:ext cx="5530384" cy="58550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fontAlgn="base">
              <a:spcBef>
                <a:spcPct val="0"/>
              </a:spcBef>
              <a:spcAft>
                <a:spcPts val="600"/>
              </a:spcAft>
            </a:pPr>
            <a:endParaRPr lang="en-US" sz="1800" dirty="0">
              <a:solidFill>
                <a:srgbClr val="7F7F7F"/>
              </a:solidFill>
              <a:cs typeface="Arial"/>
            </a:endParaRPr>
          </a:p>
        </p:txBody>
      </p:sp>
      <p:sp>
        <p:nvSpPr>
          <p:cNvPr id="22" name="Text Placeholder 21"/>
          <p:cNvSpPr>
            <a:spLocks noGrp="1"/>
          </p:cNvSpPr>
          <p:nvPr>
            <p:ph type="body" sz="quarter" idx="12"/>
          </p:nvPr>
        </p:nvSpPr>
        <p:spPr>
          <a:xfrm>
            <a:off x="609600" y="5362430"/>
            <a:ext cx="3034205" cy="296624"/>
          </a:xfrm>
          <a:prstGeom prst="rect">
            <a:avLst/>
          </a:prstGeom>
        </p:spPr>
        <p:txBody>
          <a:bodyPr vert="horz" lIns="0" anchor="t" anchorCtr="0"/>
          <a:lstStyle>
            <a:lvl1pPr>
              <a:defRPr sz="1000" cap="all" baseline="0">
                <a:solidFill>
                  <a:srgbClr val="7F7F7F"/>
                </a:solidFill>
                <a:latin typeface="Arial Black"/>
                <a:cs typeface="Arial Black"/>
              </a:defRPr>
            </a:lvl1pPr>
            <a:lvl2pPr marL="457200" indent="0" algn="l">
              <a:buNone/>
              <a:defRPr sz="1000">
                <a:solidFill>
                  <a:srgbClr val="7F7F7F"/>
                </a:solidFill>
                <a:latin typeface="Arial Black"/>
                <a:cs typeface="Arial Black"/>
              </a:defRPr>
            </a:lvl2pPr>
            <a:lvl3pPr marL="914400" indent="0">
              <a:buNone/>
              <a:defRPr/>
            </a:lvl3pPr>
            <a:lvl4pPr marL="1371600" indent="0">
              <a:buNone/>
              <a:defRPr/>
            </a:lvl4pPr>
            <a:lvl5pPr marL="1828800" indent="0">
              <a:buNone/>
              <a:defRPr/>
            </a:lvl5pPr>
          </a:lstStyle>
          <a:p>
            <a:pPr lvl="0"/>
            <a:r>
              <a:rPr lang="en-US"/>
              <a:t>Edit Master text styles</a:t>
            </a:r>
          </a:p>
        </p:txBody>
      </p:sp>
      <p:sp>
        <p:nvSpPr>
          <p:cNvPr id="10" name="Content Placeholder 9"/>
          <p:cNvSpPr>
            <a:spLocks noGrp="1"/>
          </p:cNvSpPr>
          <p:nvPr>
            <p:ph sz="quarter" idx="13"/>
          </p:nvPr>
        </p:nvSpPr>
        <p:spPr>
          <a:xfrm>
            <a:off x="1341966" y="1044953"/>
            <a:ext cx="7923953" cy="3876675"/>
          </a:xfrm>
          <a:prstGeom prst="rect">
            <a:avLst/>
          </a:prstGeom>
        </p:spPr>
        <p:txBody>
          <a:bodyPr/>
          <a:lstStyle>
            <a:lvl1pPr>
              <a:spcBef>
                <a:spcPts val="0"/>
              </a:spcBef>
              <a:defRPr kumimoji="0" lang="en-US" sz="1600" b="1" u="none" strike="noStrike" kern="1200" cap="all" spc="0" normalizeH="0" baseline="0" noProof="0" dirty="0" smtClean="0">
                <a:ln>
                  <a:noFill/>
                </a:ln>
                <a:solidFill>
                  <a:srgbClr val="085436"/>
                </a:solidFill>
                <a:effectLst/>
                <a:uLnTx/>
                <a:uFillTx/>
                <a:latin typeface="Arial"/>
                <a:ea typeface="+mn-ea"/>
                <a:cs typeface="Arial"/>
              </a:defRPr>
            </a:lvl1pPr>
            <a:lvl2pPr marL="742950" indent="-511175">
              <a:spcBef>
                <a:spcPts val="0"/>
              </a:spcBef>
              <a:defRPr kumimoji="0" lang="en-US" sz="1600" b="1" u="none" strike="noStrike" kern="1200" cap="none" spc="0" normalizeH="0" baseline="0" noProof="0" dirty="0" smtClean="0">
                <a:ln>
                  <a:noFill/>
                </a:ln>
                <a:solidFill>
                  <a:schemeClr val="tx1">
                    <a:lumMod val="50000"/>
                    <a:lumOff val="50000"/>
                  </a:schemeClr>
                </a:solidFill>
                <a:effectLst/>
                <a:uLnTx/>
                <a:uFillTx/>
                <a:latin typeface="Arial"/>
                <a:ea typeface="+mn-ea"/>
                <a:cs typeface="Arial"/>
              </a:defRPr>
            </a:lvl2pPr>
          </a:lstStyle>
          <a:p>
            <a:pPr marL="0" marR="0" lvl="0" indent="0" algn="l" defTabSz="457200" rtl="0" eaLnBrk="1" fontAlgn="auto" latinLnBrk="0" hangingPunct="1">
              <a:lnSpc>
                <a:spcPts val="2040"/>
              </a:lnSpc>
              <a:spcBef>
                <a:spcPts val="0"/>
              </a:spcBef>
              <a:spcAft>
                <a:spcPts val="0"/>
              </a:spcAft>
              <a:buClrTx/>
              <a:buSzTx/>
              <a:buFontTx/>
              <a:buNone/>
              <a:tabLst/>
              <a:defRPr/>
            </a:pPr>
            <a:r>
              <a:rPr lang="en-US"/>
              <a:t>Edit Master text styles</a:t>
            </a:r>
          </a:p>
          <a:p>
            <a:pPr marL="0" marR="0" lvl="1" indent="0" algn="l" defTabSz="457200" rtl="0" eaLnBrk="1" fontAlgn="auto" latinLnBrk="0" hangingPunct="1">
              <a:lnSpc>
                <a:spcPts val="2040"/>
              </a:lnSpc>
              <a:spcBef>
                <a:spcPts val="0"/>
              </a:spcBef>
              <a:spcAft>
                <a:spcPts val="0"/>
              </a:spcAft>
              <a:buClrTx/>
              <a:buSzTx/>
              <a:buFontTx/>
              <a:buNone/>
              <a:tabLst/>
              <a:defRPr/>
            </a:pPr>
            <a:r>
              <a:rPr lang="en-US"/>
              <a:t>Second level</a:t>
            </a:r>
          </a:p>
          <a:p>
            <a:pPr marL="0" marR="0" lvl="2" indent="0" algn="l" defTabSz="457200" rtl="0" eaLnBrk="1" fontAlgn="auto" latinLnBrk="0" hangingPunct="1">
              <a:lnSpc>
                <a:spcPts val="2040"/>
              </a:lnSpc>
              <a:spcBef>
                <a:spcPts val="0"/>
              </a:spcBef>
              <a:spcAft>
                <a:spcPts val="0"/>
              </a:spcAft>
              <a:buClrTx/>
              <a:buSzTx/>
              <a:buFontTx/>
              <a:buNone/>
              <a:tabLst/>
              <a:defRPr/>
            </a:pPr>
            <a:r>
              <a:rPr lang="en-US"/>
              <a:t>Third level</a:t>
            </a:r>
          </a:p>
          <a:p>
            <a:pPr marL="0" marR="0" lvl="3" indent="0" algn="l" defTabSz="457200" rtl="0" eaLnBrk="1" fontAlgn="auto" latinLnBrk="0" hangingPunct="1">
              <a:lnSpc>
                <a:spcPts val="2040"/>
              </a:lnSpc>
              <a:spcBef>
                <a:spcPts val="0"/>
              </a:spcBef>
              <a:spcAft>
                <a:spcPts val="0"/>
              </a:spcAft>
              <a:buClrTx/>
              <a:buSzTx/>
              <a:buFontTx/>
              <a:buNone/>
              <a:tabLst/>
              <a:defRPr/>
            </a:pPr>
            <a:r>
              <a:rPr lang="en-US"/>
              <a:t>Fourth level</a:t>
            </a:r>
          </a:p>
          <a:p>
            <a:pPr marL="0" marR="0" lvl="4" indent="0" algn="l" defTabSz="457200" rtl="0" eaLnBrk="1" fontAlgn="auto" latinLnBrk="0" hangingPunct="1">
              <a:lnSpc>
                <a:spcPts val="2040"/>
              </a:lnSpc>
              <a:spcBef>
                <a:spcPts val="0"/>
              </a:spcBef>
              <a:spcAft>
                <a:spcPts val="0"/>
              </a:spcAft>
              <a:buClrTx/>
              <a:buSzTx/>
              <a:buFontTx/>
              <a:buNone/>
              <a:tabLst/>
              <a:defRPr/>
            </a:pPr>
            <a:r>
              <a:rPr lang="en-US"/>
              <a:t>Fifth level</a:t>
            </a:r>
            <a:endParaRPr lang="en-US" dirty="0"/>
          </a:p>
        </p:txBody>
      </p:sp>
    </p:spTree>
    <p:extLst>
      <p:ext uri="{BB962C8B-B14F-4D97-AF65-F5344CB8AC3E}">
        <p14:creationId xmlns:p14="http://schemas.microsoft.com/office/powerpoint/2010/main" val="37060786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B751C8BA-3A05-4C64-8DBA-03A41F6849F0}" type="slidenum">
              <a:rPr lang="en-US" smtClean="0"/>
              <a:t>‹#›</a:t>
            </a:fld>
            <a:endParaRPr lang="en-US"/>
          </a:p>
        </p:txBody>
      </p:sp>
      <p:sp>
        <p:nvSpPr>
          <p:cNvPr id="3" name="Rectangle 2"/>
          <p:cNvSpPr/>
          <p:nvPr/>
        </p:nvSpPr>
        <p:spPr bwMode="auto">
          <a:xfrm>
            <a:off x="0" y="1053738"/>
            <a:ext cx="12192000" cy="559090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200" b="0" i="0" u="none" strike="noStrike" cap="none" normalizeH="0" baseline="0" dirty="0">
              <a:ln>
                <a:noFill/>
              </a:ln>
              <a:solidFill>
                <a:schemeClr val="tx1"/>
              </a:solidFill>
              <a:effectLst/>
              <a:latin typeface="Times" pitchFamily="18" charset="0"/>
            </a:endParaRPr>
          </a:p>
        </p:txBody>
      </p:sp>
    </p:spTree>
    <p:extLst>
      <p:ext uri="{BB962C8B-B14F-4D97-AF65-F5344CB8AC3E}">
        <p14:creationId xmlns:p14="http://schemas.microsoft.com/office/powerpoint/2010/main" val="3821723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a:xfrm>
            <a:off x="9652000" y="6629400"/>
            <a:ext cx="2540000" cy="228600"/>
          </a:xfrm>
          <a:prstGeom prst="rect">
            <a:avLst/>
          </a:prstGeom>
        </p:spPr>
        <p:txBody>
          <a:bodyPr/>
          <a:lstStyle>
            <a:lvl1pPr>
              <a:defRPr/>
            </a:lvl1pPr>
          </a:lstStyle>
          <a:p>
            <a:fld id="{B751C8BA-3A05-4C64-8DBA-03A41F6849F0}" type="slidenum">
              <a:rPr lang="en-US" smtClean="0"/>
              <a:t>‹#›</a:t>
            </a:fld>
            <a:endParaRPr lang="en-US"/>
          </a:p>
        </p:txBody>
      </p:sp>
    </p:spTree>
    <p:extLst>
      <p:ext uri="{BB962C8B-B14F-4D97-AF65-F5344CB8AC3E}">
        <p14:creationId xmlns:p14="http://schemas.microsoft.com/office/powerpoint/2010/main" val="40114335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6D704C26-7346-4211-863B-8F6395F3AF49}" type="datetime1">
              <a:rPr lang="en-US" smtClean="0"/>
              <a:t>10/7/2020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51C8BA-3A05-4C64-8DBA-03A41F6849F0}" type="slidenum">
              <a:rPr lang="en-US" smtClean="0"/>
              <a:t>‹#›</a:t>
            </a:fld>
            <a:endParaRPr lang="en-US"/>
          </a:p>
        </p:txBody>
      </p:sp>
    </p:spTree>
    <p:extLst>
      <p:ext uri="{BB962C8B-B14F-4D97-AF65-F5344CB8AC3E}">
        <p14:creationId xmlns:p14="http://schemas.microsoft.com/office/powerpoint/2010/main" val="1026633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pSp>
        <p:nvGrpSpPr>
          <p:cNvPr id="2" name="Group 45"/>
          <p:cNvGrpSpPr>
            <a:grpSpLocks/>
          </p:cNvGrpSpPr>
          <p:nvPr/>
        </p:nvGrpSpPr>
        <p:grpSpPr bwMode="auto">
          <a:xfrm>
            <a:off x="0" y="1"/>
            <a:ext cx="12354984" cy="6948697"/>
            <a:chOff x="0" y="0"/>
            <a:chExt cx="5837" cy="4367"/>
          </a:xfrm>
        </p:grpSpPr>
        <p:pic>
          <p:nvPicPr>
            <p:cNvPr id="4" name="Picture 43"/>
            <p:cNvPicPr>
              <a:picLocks noChangeAspect="1" noChangeArrowheads="1"/>
            </p:cNvPicPr>
            <p:nvPr/>
          </p:nvPicPr>
          <p:blipFill>
            <a:blip r:embed="rId2" cstate="print"/>
            <a:srcRect l="642" t="995" r="642" b="995"/>
            <a:stretch>
              <a:fillRect/>
            </a:stretch>
          </p:blipFill>
          <p:spPr bwMode="auto">
            <a:xfrm>
              <a:off x="0" y="0"/>
              <a:ext cx="5837" cy="4367"/>
            </a:xfrm>
            <a:prstGeom prst="rect">
              <a:avLst/>
            </a:prstGeom>
            <a:noFill/>
            <a:ln w="9525">
              <a:noFill/>
              <a:miter lim="800000"/>
              <a:headEnd/>
              <a:tailEnd/>
            </a:ln>
          </p:spPr>
        </p:pic>
        <p:pic>
          <p:nvPicPr>
            <p:cNvPr id="5" name="Picture 44"/>
            <p:cNvPicPr>
              <a:picLocks noChangeAspect="1" noChangeArrowheads="1"/>
            </p:cNvPicPr>
            <p:nvPr/>
          </p:nvPicPr>
          <p:blipFill>
            <a:blip r:embed="rId2" cstate="print"/>
            <a:srcRect l="36838" t="27124" r="22031" b="19778"/>
            <a:stretch>
              <a:fillRect/>
            </a:stretch>
          </p:blipFill>
          <p:spPr bwMode="auto">
            <a:xfrm>
              <a:off x="3272" y="1728"/>
              <a:ext cx="2400" cy="2335"/>
            </a:xfrm>
            <a:prstGeom prst="rect">
              <a:avLst/>
            </a:prstGeom>
            <a:noFill/>
            <a:ln w="9525">
              <a:noFill/>
              <a:miter lim="800000"/>
              <a:headEnd/>
              <a:tailEnd/>
            </a:ln>
          </p:spPr>
        </p:pic>
      </p:grpSp>
      <p:sp>
        <p:nvSpPr>
          <p:cNvPr id="8" name="Rectangle 16"/>
          <p:cNvSpPr>
            <a:spLocks noGrp="1" noChangeArrowheads="1"/>
          </p:cNvSpPr>
          <p:nvPr>
            <p:ph type="ctrTitle"/>
          </p:nvPr>
        </p:nvSpPr>
        <p:spPr>
          <a:xfrm>
            <a:off x="4572000" y="1752600"/>
            <a:ext cx="7213600" cy="1905000"/>
          </a:xfrm>
        </p:spPr>
        <p:txBody>
          <a:bodyPr anchor="t"/>
          <a:lstStyle>
            <a:lvl1pPr algn="r">
              <a:lnSpc>
                <a:spcPct val="150000"/>
              </a:lnSpc>
              <a:defRPr sz="3200" b="1">
                <a:solidFill>
                  <a:schemeClr val="accent1">
                    <a:lumMod val="75000"/>
                  </a:schemeClr>
                </a:solidFill>
                <a:latin typeface="Arial" pitchFamily="34" charset="0"/>
                <a:cs typeface="Arial" pitchFamily="34" charset="0"/>
              </a:defRPr>
            </a:lvl1pPr>
          </a:lstStyle>
          <a:p>
            <a:r>
              <a:rPr lang="en-US"/>
              <a:t>Click to edit Master title style</a:t>
            </a:r>
            <a:endParaRPr lang="en-US" dirty="0"/>
          </a:p>
        </p:txBody>
      </p:sp>
      <p:sp>
        <p:nvSpPr>
          <p:cNvPr id="10" name="Footer Placeholder 9"/>
          <p:cNvSpPr>
            <a:spLocks noGrp="1"/>
          </p:cNvSpPr>
          <p:nvPr>
            <p:ph type="ftr" sz="quarter" idx="10"/>
          </p:nvPr>
        </p:nvSpPr>
        <p:spPr/>
        <p:txBody>
          <a:bodyPr/>
          <a:lstStyle/>
          <a:p>
            <a:endParaRPr lang="en-US" dirty="0"/>
          </a:p>
        </p:txBody>
      </p:sp>
      <p:sp>
        <p:nvSpPr>
          <p:cNvPr id="11" name="Text Placeholder 10"/>
          <p:cNvSpPr>
            <a:spLocks noGrp="1"/>
          </p:cNvSpPr>
          <p:nvPr>
            <p:ph type="body" sz="quarter" idx="11"/>
          </p:nvPr>
        </p:nvSpPr>
        <p:spPr>
          <a:xfrm>
            <a:off x="4572000" y="3657600"/>
            <a:ext cx="7213600" cy="838200"/>
          </a:xfrm>
        </p:spPr>
        <p:txBody>
          <a:bodyPr/>
          <a:lstStyle>
            <a:lvl1pPr algn="r">
              <a:buNone/>
              <a:defRPr>
                <a:solidFill>
                  <a:schemeClr val="tx1">
                    <a:lumMod val="50000"/>
                    <a:lumOff val="50000"/>
                  </a:schemeClr>
                </a:solidFill>
                <a:latin typeface="Arial" pitchFamily="34" charset="0"/>
                <a:cs typeface="Arial" pitchFamily="34" charset="0"/>
              </a:defRPr>
            </a:lvl1pPr>
          </a:lstStyle>
          <a:p>
            <a:pPr lvl="0"/>
            <a:r>
              <a:rPr lang="en-US"/>
              <a:t>Edit Master text styles</a:t>
            </a:r>
          </a:p>
        </p:txBody>
      </p:sp>
      <p:pic>
        <p:nvPicPr>
          <p:cNvPr id="9" name="Picture 8"/>
          <p:cNvPicPr>
            <a:picLocks noChangeAspect="1"/>
          </p:cNvPicPr>
          <p:nvPr/>
        </p:nvPicPr>
        <p:blipFill>
          <a:blip r:embed="rId3" cstate="print"/>
          <a:stretch>
            <a:fillRect/>
          </a:stretch>
        </p:blipFill>
        <p:spPr>
          <a:xfrm>
            <a:off x="9806141" y="5791200"/>
            <a:ext cx="2199592" cy="740530"/>
          </a:xfrm>
          <a:prstGeom prst="rect">
            <a:avLst/>
          </a:prstGeom>
        </p:spPr>
      </p:pic>
    </p:spTree>
    <p:extLst>
      <p:ext uri="{BB962C8B-B14F-4D97-AF65-F5344CB8AC3E}">
        <p14:creationId xmlns:p14="http://schemas.microsoft.com/office/powerpoint/2010/main" val="20570981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203200" y="1219200"/>
            <a:ext cx="11785600" cy="5638800"/>
          </a:xfrm>
        </p:spPr>
        <p:txBody>
          <a:bodyPr/>
          <a:lstStyle>
            <a:lvl1pPr>
              <a:buClrTx/>
              <a:defRPr sz="2800">
                <a:latin typeface="Arial" pitchFamily="34" charset="0"/>
                <a:cs typeface="Arial" pitchFamily="34" charset="0"/>
              </a:defRPr>
            </a:lvl1pPr>
            <a:lvl2pPr>
              <a:buClrTx/>
              <a:defRPr sz="2400">
                <a:latin typeface="Arial" pitchFamily="34" charset="0"/>
                <a:cs typeface="Arial" pitchFamily="34" charset="0"/>
              </a:defRPr>
            </a:lvl2pPr>
            <a:lvl3pPr>
              <a:buClrTx/>
              <a:defRPr sz="2000">
                <a:latin typeface="Arial" pitchFamily="34" charset="0"/>
                <a:cs typeface="Arial" pitchFamily="34" charset="0"/>
              </a:defRPr>
            </a:lvl3pPr>
            <a:lvl4pPr>
              <a:buClrTx/>
              <a:defRPr sz="1800" i="0">
                <a:latin typeface="Arial" pitchFamily="34" charset="0"/>
                <a:cs typeface="Arial" pitchFamily="34" charset="0"/>
              </a:defRPr>
            </a:lvl4pPr>
            <a:lvl5pPr>
              <a:buClrTx/>
              <a:defRPr sz="1800">
                <a:latin typeface="Arial" pitchFamily="34" charset="0"/>
                <a:cs typeface="Arial"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18251967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87867" y="1219200"/>
            <a:ext cx="5621867" cy="5638800"/>
          </a:xfrm>
        </p:spPr>
        <p:txBody>
          <a:bodyPr/>
          <a:lstStyle>
            <a:lvl1pPr>
              <a:buClrTx/>
              <a:defRPr sz="2800">
                <a:latin typeface="Arial" pitchFamily="34" charset="0"/>
                <a:cs typeface="Arial" pitchFamily="34" charset="0"/>
              </a:defRPr>
            </a:lvl1pPr>
            <a:lvl2pPr>
              <a:buClrTx/>
              <a:defRPr sz="2400">
                <a:latin typeface="Arial" pitchFamily="34" charset="0"/>
                <a:cs typeface="Arial" pitchFamily="34" charset="0"/>
              </a:defRPr>
            </a:lvl2pPr>
            <a:lvl3pPr>
              <a:buClrTx/>
              <a:defRPr sz="2000">
                <a:latin typeface="Arial" pitchFamily="34" charset="0"/>
                <a:cs typeface="Arial" pitchFamily="34" charset="0"/>
              </a:defRPr>
            </a:lvl3pPr>
            <a:lvl4pPr>
              <a:buClrTx/>
              <a:defRPr sz="1800">
                <a:latin typeface="Arial" pitchFamily="34" charset="0"/>
                <a:cs typeface="Arial" pitchFamily="34" charset="0"/>
              </a:defRPr>
            </a:lvl4pPr>
            <a:lvl5pPr>
              <a:buClrTx/>
              <a:defRPr sz="1800">
                <a:latin typeface="Arial" pitchFamily="34" charset="0"/>
                <a:cs typeface="Arial"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12933" y="1219200"/>
            <a:ext cx="5621867" cy="5638800"/>
          </a:xfrm>
        </p:spPr>
        <p:txBody>
          <a:bodyPr/>
          <a:lstStyle>
            <a:lvl1pPr>
              <a:buClrTx/>
              <a:defRPr sz="2800">
                <a:latin typeface="Arial" pitchFamily="34" charset="0"/>
                <a:cs typeface="Arial" pitchFamily="34" charset="0"/>
              </a:defRPr>
            </a:lvl1pPr>
            <a:lvl2pPr>
              <a:buClrTx/>
              <a:defRPr sz="2400">
                <a:latin typeface="Arial" pitchFamily="34" charset="0"/>
                <a:cs typeface="Arial" pitchFamily="34" charset="0"/>
              </a:defRPr>
            </a:lvl2pPr>
            <a:lvl3pPr>
              <a:buClrTx/>
              <a:defRPr sz="2000">
                <a:latin typeface="Arial" pitchFamily="34" charset="0"/>
                <a:cs typeface="Arial" pitchFamily="34" charset="0"/>
              </a:defRPr>
            </a:lvl3pPr>
            <a:lvl4pPr>
              <a:buClrTx/>
              <a:defRPr sz="1800">
                <a:latin typeface="Arial" pitchFamily="34" charset="0"/>
                <a:cs typeface="Arial" pitchFamily="34" charset="0"/>
              </a:defRPr>
            </a:lvl4pPr>
            <a:lvl5pPr>
              <a:buClrTx/>
              <a:defRPr sz="1800">
                <a:latin typeface="Arial" pitchFamily="34" charset="0"/>
                <a:cs typeface="Arial"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17"/>
          <p:cNvSpPr>
            <a:spLocks noGrp="1" noChangeArrowheads="1"/>
          </p:cNvSpPr>
          <p:nvPr>
            <p:ph type="ftr" sz="quarter" idx="10"/>
          </p:nvPr>
        </p:nvSpPr>
        <p:spPr>
          <a:ln/>
        </p:spPr>
        <p:txBody>
          <a:bodyPr/>
          <a:lstStyle>
            <a:lvl1pPr>
              <a:defRPr/>
            </a:lvl1pPr>
          </a:lstStyle>
          <a:p>
            <a:endParaRPr lang="en-US" dirty="0"/>
          </a:p>
        </p:txBody>
      </p:sp>
      <p:sp>
        <p:nvSpPr>
          <p:cNvPr id="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19269742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10245216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3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dirty="0"/>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23900055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grpSp>
        <p:nvGrpSpPr>
          <p:cNvPr id="17" name="Group 16"/>
          <p:cNvGrpSpPr/>
          <p:nvPr/>
        </p:nvGrpSpPr>
        <p:grpSpPr>
          <a:xfrm>
            <a:off x="-10" y="0"/>
            <a:ext cx="12192009" cy="6858000"/>
            <a:chOff x="-8" y="0"/>
            <a:chExt cx="9144007" cy="6858000"/>
          </a:xfrm>
        </p:grpSpPr>
        <p:sp>
          <p:nvSpPr>
            <p:cNvPr id="18" name="Rectangle 17"/>
            <p:cNvSpPr/>
            <p:nvPr/>
          </p:nvSpPr>
          <p:spPr>
            <a:xfrm>
              <a:off x="-8" y="0"/>
              <a:ext cx="9144007" cy="6858000"/>
            </a:xfrm>
            <a:prstGeom prst="rect">
              <a:avLst/>
            </a:prstGeom>
            <a:gradFill flip="none" rotWithShape="1">
              <a:gsLst>
                <a:gs pos="51000">
                  <a:srgbClr val="175584"/>
                </a:gs>
                <a:gs pos="100000">
                  <a:srgbClr val="12456A"/>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rgbClr val="FFFFFF"/>
                </a:solidFill>
                <a:latin typeface="Arial"/>
              </a:endParaRPr>
            </a:p>
          </p:txBody>
        </p:sp>
        <p:pic>
          <p:nvPicPr>
            <p:cNvPr id="19" name="Picture 18" descr="fed logo_white.wmf"/>
            <p:cNvPicPr>
              <a:picLocks noChangeAspect="1"/>
            </p:cNvPicPr>
            <p:nvPr/>
          </p:nvPicPr>
          <p:blipFill>
            <a:blip r:embed="rId2" cstate="print">
              <a:alphaModFix amt="10000"/>
            </a:blip>
            <a:srcRect l="15843" r="14247" b="25095"/>
            <a:stretch>
              <a:fillRect/>
            </a:stretch>
          </p:blipFill>
          <p:spPr>
            <a:xfrm>
              <a:off x="0" y="2350255"/>
              <a:ext cx="3549108" cy="4507745"/>
            </a:xfrm>
            <a:prstGeom prst="rect">
              <a:avLst/>
            </a:prstGeom>
          </p:spPr>
        </p:pic>
      </p:grpSp>
      <p:pic>
        <p:nvPicPr>
          <p:cNvPr id="20" name="Picture 19" descr="Untitled-5.wmf"/>
          <p:cNvPicPr>
            <a:picLocks noChangeAspect="1"/>
          </p:cNvPicPr>
          <p:nvPr/>
        </p:nvPicPr>
        <p:blipFill>
          <a:blip r:embed="rId3" cstate="print"/>
          <a:stretch>
            <a:fillRect/>
          </a:stretch>
        </p:blipFill>
        <p:spPr>
          <a:xfrm>
            <a:off x="560044" y="621160"/>
            <a:ext cx="3443217" cy="1220421"/>
          </a:xfrm>
          <a:prstGeom prst="rect">
            <a:avLst/>
          </a:prstGeom>
        </p:spPr>
      </p:pic>
      <p:cxnSp>
        <p:nvCxnSpPr>
          <p:cNvPr id="21" name="Straight Connector 20"/>
          <p:cNvCxnSpPr/>
          <p:nvPr/>
        </p:nvCxnSpPr>
        <p:spPr>
          <a:xfrm rot="5400000">
            <a:off x="1851863" y="3502236"/>
            <a:ext cx="5762683" cy="2117"/>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hasCustomPrompt="1"/>
          </p:nvPr>
        </p:nvSpPr>
        <p:spPr>
          <a:xfrm>
            <a:off x="5009123" y="1718779"/>
            <a:ext cx="6420087" cy="1603603"/>
          </a:xfrm>
          <a:prstGeom prst="rect">
            <a:avLst/>
          </a:prstGeom>
        </p:spPr>
        <p:txBody>
          <a:bodyPr anchor="b">
            <a:normAutofit/>
          </a:bodyPr>
          <a:lstStyle>
            <a:lvl1pPr marL="0" marR="0" indent="0" defTabSz="457200" rtl="0" eaLnBrk="1" fontAlgn="auto" latinLnBrk="0" hangingPunct="1">
              <a:lnSpc>
                <a:spcPct val="100000"/>
              </a:lnSpc>
              <a:spcBef>
                <a:spcPct val="0"/>
              </a:spcBef>
              <a:spcAft>
                <a:spcPts val="0"/>
              </a:spcAft>
              <a:tabLst/>
              <a:defRPr sz="3600">
                <a:solidFill>
                  <a:schemeClr val="bg1"/>
                </a:solidFill>
                <a:latin typeface="+mj-lt"/>
              </a:defRPr>
            </a:lvl1pPr>
          </a:lstStyle>
          <a:p>
            <a:pPr marL="0" marR="0" lvl="0" indent="0" defTabSz="457200" rtl="0" eaLnBrk="1" fontAlgn="auto" latinLnBrk="0" hangingPunct="1">
              <a:lnSpc>
                <a:spcPct val="100000"/>
              </a:lnSpc>
              <a:spcBef>
                <a:spcPct val="0"/>
              </a:spcBef>
              <a:spcAft>
                <a:spcPts val="0"/>
              </a:spcAft>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9" name="Text Placeholder 8"/>
          <p:cNvSpPr>
            <a:spLocks noGrp="1"/>
          </p:cNvSpPr>
          <p:nvPr>
            <p:ph type="body" sz="quarter" idx="13" hasCustomPrompt="1"/>
          </p:nvPr>
        </p:nvSpPr>
        <p:spPr>
          <a:xfrm>
            <a:off x="5016499" y="3352800"/>
            <a:ext cx="6425184" cy="457200"/>
          </a:xfrm>
        </p:spPr>
        <p:txBody>
          <a:bodyPr/>
          <a:lstStyle>
            <a:lvl1pPr marL="0" indent="0">
              <a:buNone/>
              <a:defRPr sz="2400">
                <a:solidFill>
                  <a:schemeClr val="bg1"/>
                </a:solidFill>
                <a:latin typeface="+mj-lt"/>
              </a:defRPr>
            </a:lvl1pPr>
          </a:lstStyle>
          <a:p>
            <a:pPr lvl="0"/>
            <a:r>
              <a:rPr lang="en-US" dirty="0"/>
              <a:t>subtitle</a:t>
            </a:r>
          </a:p>
        </p:txBody>
      </p:sp>
      <p:sp>
        <p:nvSpPr>
          <p:cNvPr id="15"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solidFill>
                <a:srgbClr val="232323">
                  <a:lumMod val="50000"/>
                  <a:lumOff val="50000"/>
                </a:srgbClr>
              </a:solidFill>
            </a:endParaRPr>
          </a:p>
        </p:txBody>
      </p:sp>
    </p:spTree>
    <p:extLst>
      <p:ext uri="{BB962C8B-B14F-4D97-AF65-F5344CB8AC3E}">
        <p14:creationId xmlns:p14="http://schemas.microsoft.com/office/powerpoint/2010/main" val="2614885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5_Title Slide">
    <p:spTree>
      <p:nvGrpSpPr>
        <p:cNvPr id="1" name=""/>
        <p:cNvGrpSpPr/>
        <p:nvPr/>
      </p:nvGrpSpPr>
      <p:grpSpPr>
        <a:xfrm>
          <a:off x="0" y="0"/>
          <a:ext cx="0" cy="0"/>
          <a:chOff x="0" y="0"/>
          <a:chExt cx="0" cy="0"/>
        </a:xfrm>
      </p:grpSpPr>
      <p:grpSp>
        <p:nvGrpSpPr>
          <p:cNvPr id="20" name="Group 19"/>
          <p:cNvGrpSpPr/>
          <p:nvPr/>
        </p:nvGrpSpPr>
        <p:grpSpPr>
          <a:xfrm>
            <a:off x="-51598" y="12700"/>
            <a:ext cx="12243595" cy="6858004"/>
            <a:chOff x="-38696" y="-4"/>
            <a:chExt cx="9182696" cy="6858004"/>
          </a:xfrm>
        </p:grpSpPr>
        <p:pic>
          <p:nvPicPr>
            <p:cNvPr id="17" name="Picture 16" descr="Screen shot 2011-10-18 at 3.11.31 PM.png"/>
            <p:cNvPicPr>
              <a:picLocks noChangeAspect="1"/>
            </p:cNvPicPr>
            <p:nvPr/>
          </p:nvPicPr>
          <p:blipFill>
            <a:blip r:embed="rId2" cstate="print"/>
            <a:srcRect l="540" t="1109" r="470" b="693"/>
            <a:stretch>
              <a:fillRect/>
            </a:stretch>
          </p:blipFill>
          <p:spPr>
            <a:xfrm>
              <a:off x="-38696" y="-4"/>
              <a:ext cx="9182696" cy="6858004"/>
            </a:xfrm>
            <a:prstGeom prst="rect">
              <a:avLst/>
            </a:prstGeom>
          </p:spPr>
        </p:pic>
        <p:sp>
          <p:nvSpPr>
            <p:cNvPr id="16" name="Rectangle 15"/>
            <p:cNvSpPr>
              <a:spLocks noChangeAspect="1"/>
            </p:cNvSpPr>
            <p:nvPr/>
          </p:nvSpPr>
          <p:spPr>
            <a:xfrm rot="5400000">
              <a:off x="4602448" y="-1512736"/>
              <a:ext cx="1946175" cy="7136924"/>
            </a:xfrm>
            <a:prstGeom prst="rect">
              <a:avLst/>
            </a:prstGeom>
            <a:solidFill>
              <a:srgbClr val="12456A">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US" sz="1800" dirty="0">
                <a:solidFill>
                  <a:schemeClr val="bg1"/>
                </a:solidFill>
              </a:endParaRPr>
            </a:p>
          </p:txBody>
        </p:sp>
        <p:sp>
          <p:nvSpPr>
            <p:cNvPr id="26" name="Rectangle 25"/>
            <p:cNvSpPr>
              <a:spLocks noChangeAspect="1"/>
            </p:cNvSpPr>
            <p:nvPr/>
          </p:nvSpPr>
          <p:spPr>
            <a:xfrm>
              <a:off x="-38696" y="0"/>
              <a:ext cx="214205" cy="6858000"/>
            </a:xfrm>
            <a:prstGeom prst="rect">
              <a:avLst/>
            </a:prstGeom>
            <a:solidFill>
              <a:schemeClr val="tx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7" name="Rectangle 26"/>
            <p:cNvSpPr>
              <a:spLocks noChangeAspect="1"/>
            </p:cNvSpPr>
            <p:nvPr/>
          </p:nvSpPr>
          <p:spPr>
            <a:xfrm>
              <a:off x="-8030" y="1076884"/>
              <a:ext cx="2251243" cy="1946175"/>
            </a:xfrm>
            <a:prstGeom prst="rect">
              <a:avLst/>
            </a:prstGeom>
            <a:solidFill>
              <a:srgbClr val="1245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28" name="Picture 27" descr="Untitled-5.wmf"/>
            <p:cNvPicPr>
              <a:picLocks noChangeAspect="1"/>
            </p:cNvPicPr>
            <p:nvPr/>
          </p:nvPicPr>
          <p:blipFill>
            <a:blip r:embed="rId3" cstate="print"/>
            <a:stretch>
              <a:fillRect/>
            </a:stretch>
          </p:blipFill>
          <p:spPr>
            <a:xfrm>
              <a:off x="519143" y="1703247"/>
              <a:ext cx="1377950" cy="651205"/>
            </a:xfrm>
            <a:prstGeom prst="rect">
              <a:avLst/>
            </a:prstGeom>
          </p:spPr>
        </p:pic>
        <p:sp>
          <p:nvSpPr>
            <p:cNvPr id="29" name="Rectangle 28"/>
            <p:cNvSpPr>
              <a:spLocks noChangeAspect="1"/>
            </p:cNvSpPr>
            <p:nvPr/>
          </p:nvSpPr>
          <p:spPr>
            <a:xfrm>
              <a:off x="-38696" y="1076883"/>
              <a:ext cx="214205" cy="1946175"/>
            </a:xfrm>
            <a:prstGeom prst="rect">
              <a:avLst/>
            </a:prstGeom>
            <a:solidFill>
              <a:srgbClr val="879D5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grpSp>
      <p:sp>
        <p:nvSpPr>
          <p:cNvPr id="3" name="Text Placeholder 2"/>
          <p:cNvSpPr>
            <a:spLocks noGrp="1"/>
          </p:cNvSpPr>
          <p:nvPr>
            <p:ph type="body" sz="quarter" idx="13" hasCustomPrompt="1"/>
          </p:nvPr>
        </p:nvSpPr>
        <p:spPr>
          <a:xfrm>
            <a:off x="3349645" y="1076883"/>
            <a:ext cx="5803900" cy="1277569"/>
          </a:xfrm>
          <a:prstGeom prst="rect">
            <a:avLst/>
          </a:prstGeom>
        </p:spPr>
        <p:txBody>
          <a:bodyPr anchor="b"/>
          <a:lstStyle>
            <a:lvl1pPr marL="0" marR="0" indent="0" algn="l" defTabSz="457200" rtl="0" eaLnBrk="1" fontAlgn="auto" latinLnBrk="0" hangingPunct="1">
              <a:lnSpc>
                <a:spcPct val="100000"/>
              </a:lnSpc>
              <a:spcBef>
                <a:spcPct val="0"/>
              </a:spcBef>
              <a:spcAft>
                <a:spcPts val="0"/>
              </a:spcAft>
              <a:buClrTx/>
              <a:buSzTx/>
              <a:buFontTx/>
              <a:buNone/>
              <a:tabLst/>
              <a:defRPr kumimoji="0" lang="en-US" sz="3200" b="1" i="0" u="none" strike="noStrike" kern="1200" cap="none" spc="0" normalizeH="0" baseline="0" noProof="0">
                <a:solidFill>
                  <a:schemeClr val="bg1"/>
                </a:solidFill>
                <a:latin typeface="Arial Black" pitchFamily="34" charset="0"/>
                <a:cs typeface="Arial Black"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18" name="Text Placeholder 8"/>
          <p:cNvSpPr>
            <a:spLocks noGrp="1"/>
          </p:cNvSpPr>
          <p:nvPr>
            <p:ph type="body" sz="quarter" idx="14" hasCustomPrompt="1"/>
          </p:nvPr>
        </p:nvSpPr>
        <p:spPr>
          <a:xfrm>
            <a:off x="3352800" y="2367156"/>
            <a:ext cx="5803392" cy="457200"/>
          </a:xfrm>
        </p:spPr>
        <p:txBody>
          <a:bodyPr/>
          <a:lstStyle>
            <a:lvl1pPr marL="0" indent="0">
              <a:buNone/>
              <a:defRPr sz="2400">
                <a:solidFill>
                  <a:schemeClr val="bg1"/>
                </a:solidFill>
                <a:latin typeface="+mj-lt"/>
              </a:defRPr>
            </a:lvl1pPr>
          </a:lstStyle>
          <a:p>
            <a:pPr lvl="0"/>
            <a:r>
              <a:rPr lang="en-US" dirty="0"/>
              <a:t>subtitle</a:t>
            </a:r>
          </a:p>
        </p:txBody>
      </p:sp>
      <p:sp>
        <p:nvSpPr>
          <p:cNvPr id="19"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1889277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stretch>
            <a:fillRect/>
          </a:stretch>
        </p:blipFill>
        <p:spPr>
          <a:xfrm>
            <a:off x="10464800" y="6244172"/>
            <a:ext cx="1558341" cy="524642"/>
          </a:xfrm>
          <a:prstGeom prst="rect">
            <a:avLst/>
          </a:prstGeom>
        </p:spPr>
      </p:pic>
      <p:sp>
        <p:nvSpPr>
          <p:cNvPr id="18" name="TextBox 17"/>
          <p:cNvSpPr txBox="1"/>
          <p:nvPr/>
        </p:nvSpPr>
        <p:spPr>
          <a:xfrm>
            <a:off x="1" y="588953"/>
            <a:ext cx="1015999" cy="369332"/>
          </a:xfrm>
          <a:prstGeom prst="rect">
            <a:avLst/>
          </a:prstGeom>
          <a:solidFill>
            <a:srgbClr val="085436"/>
          </a:solidFill>
        </p:spPr>
        <p:txBody>
          <a:bodyPr wrap="square" rtlCol="0">
            <a:spAutoFit/>
          </a:bodyPr>
          <a:lstStyle/>
          <a:p>
            <a:pPr algn="ctr" defTabSz="457200"/>
            <a:endParaRPr lang="en-US" sz="1800" b="1" dirty="0">
              <a:solidFill>
                <a:srgbClr val="FFFFFF"/>
              </a:solidFill>
              <a:latin typeface="Arial Narrow"/>
              <a:cs typeface="Arial Narrow"/>
            </a:endParaRPr>
          </a:p>
        </p:txBody>
      </p:sp>
      <p:sp>
        <p:nvSpPr>
          <p:cNvPr id="19" name="Rectangle 18"/>
          <p:cNvSpPr/>
          <p:nvPr/>
        </p:nvSpPr>
        <p:spPr>
          <a:xfrm flipH="1">
            <a:off x="1066798" y="588954"/>
            <a:ext cx="101601" cy="259847"/>
          </a:xfrm>
          <a:prstGeom prst="rect">
            <a:avLst/>
          </a:prstGeom>
          <a:solidFill>
            <a:srgbClr val="99AA6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20" name="Text Box 1"/>
          <p:cNvSpPr txBox="1">
            <a:spLocks noChangeArrowheads="1"/>
          </p:cNvSpPr>
          <p:nvPr/>
        </p:nvSpPr>
        <p:spPr bwMode="auto">
          <a:xfrm>
            <a:off x="565617" y="5658670"/>
            <a:ext cx="5530384" cy="58550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fontAlgn="base">
              <a:spcBef>
                <a:spcPct val="0"/>
              </a:spcBef>
              <a:spcAft>
                <a:spcPts val="600"/>
              </a:spcAft>
            </a:pPr>
            <a:endParaRPr lang="en-US" sz="1800" dirty="0">
              <a:solidFill>
                <a:srgbClr val="7F7F7F"/>
              </a:solidFill>
              <a:cs typeface="Arial"/>
            </a:endParaRPr>
          </a:p>
        </p:txBody>
      </p:sp>
      <p:sp>
        <p:nvSpPr>
          <p:cNvPr id="22" name="Text Placeholder 21"/>
          <p:cNvSpPr>
            <a:spLocks noGrp="1"/>
          </p:cNvSpPr>
          <p:nvPr>
            <p:ph type="body" sz="quarter" idx="12"/>
          </p:nvPr>
        </p:nvSpPr>
        <p:spPr>
          <a:xfrm>
            <a:off x="609600" y="5362430"/>
            <a:ext cx="3034205" cy="296624"/>
          </a:xfrm>
          <a:prstGeom prst="rect">
            <a:avLst/>
          </a:prstGeom>
        </p:spPr>
        <p:txBody>
          <a:bodyPr vert="horz" lIns="0" anchor="t" anchorCtr="0"/>
          <a:lstStyle>
            <a:lvl1pPr>
              <a:defRPr sz="1000" cap="all" baseline="0">
                <a:solidFill>
                  <a:srgbClr val="7F7F7F"/>
                </a:solidFill>
                <a:latin typeface="Arial Black"/>
                <a:cs typeface="Arial Black"/>
              </a:defRPr>
            </a:lvl1pPr>
            <a:lvl2pPr marL="457200" indent="0" algn="l">
              <a:buNone/>
              <a:defRPr sz="1000">
                <a:solidFill>
                  <a:srgbClr val="7F7F7F"/>
                </a:solidFill>
                <a:latin typeface="Arial Black"/>
                <a:cs typeface="Arial Black"/>
              </a:defRPr>
            </a:lvl2pPr>
            <a:lvl3pPr marL="914400" indent="0">
              <a:buNone/>
              <a:defRPr/>
            </a:lvl3pPr>
            <a:lvl4pPr marL="1371600" indent="0">
              <a:buNone/>
              <a:defRPr/>
            </a:lvl4pPr>
            <a:lvl5pPr marL="1828800" indent="0">
              <a:buNone/>
              <a:defRPr/>
            </a:lvl5pPr>
          </a:lstStyle>
          <a:p>
            <a:pPr lvl="0"/>
            <a:r>
              <a:rPr lang="en-US"/>
              <a:t>Edit Master text styles</a:t>
            </a:r>
          </a:p>
        </p:txBody>
      </p:sp>
      <p:sp>
        <p:nvSpPr>
          <p:cNvPr id="10" name="Content Placeholder 9"/>
          <p:cNvSpPr>
            <a:spLocks noGrp="1"/>
          </p:cNvSpPr>
          <p:nvPr>
            <p:ph sz="quarter" idx="13"/>
          </p:nvPr>
        </p:nvSpPr>
        <p:spPr>
          <a:xfrm>
            <a:off x="1341966" y="1044953"/>
            <a:ext cx="7923953" cy="3876675"/>
          </a:xfrm>
          <a:prstGeom prst="rect">
            <a:avLst/>
          </a:prstGeom>
        </p:spPr>
        <p:txBody>
          <a:bodyPr/>
          <a:lstStyle>
            <a:lvl1pPr>
              <a:spcBef>
                <a:spcPts val="0"/>
              </a:spcBef>
              <a:defRPr kumimoji="0" lang="en-US" sz="1600" b="1" u="none" strike="noStrike" kern="1200" cap="all" spc="0" normalizeH="0" baseline="0" noProof="0" dirty="0" smtClean="0">
                <a:ln>
                  <a:noFill/>
                </a:ln>
                <a:solidFill>
                  <a:srgbClr val="085436"/>
                </a:solidFill>
                <a:effectLst/>
                <a:uLnTx/>
                <a:uFillTx/>
                <a:latin typeface="Arial"/>
                <a:ea typeface="+mn-ea"/>
                <a:cs typeface="Arial"/>
              </a:defRPr>
            </a:lvl1pPr>
            <a:lvl2pPr marL="742950" indent="-511175">
              <a:spcBef>
                <a:spcPts val="0"/>
              </a:spcBef>
              <a:defRPr kumimoji="0" lang="en-US" sz="1600" b="1" u="none" strike="noStrike" kern="1200" cap="none" spc="0" normalizeH="0" baseline="0" noProof="0" dirty="0" smtClean="0">
                <a:ln>
                  <a:noFill/>
                </a:ln>
                <a:solidFill>
                  <a:schemeClr val="tx1">
                    <a:lumMod val="50000"/>
                    <a:lumOff val="50000"/>
                  </a:schemeClr>
                </a:solidFill>
                <a:effectLst/>
                <a:uLnTx/>
                <a:uFillTx/>
                <a:latin typeface="Arial"/>
                <a:ea typeface="+mn-ea"/>
                <a:cs typeface="Arial"/>
              </a:defRPr>
            </a:lvl2pPr>
          </a:lstStyle>
          <a:p>
            <a:pPr marL="0" marR="0" lvl="0" indent="0" algn="l" defTabSz="457200" rtl="0" eaLnBrk="1" fontAlgn="auto" latinLnBrk="0" hangingPunct="1">
              <a:lnSpc>
                <a:spcPts val="2040"/>
              </a:lnSpc>
              <a:spcBef>
                <a:spcPts val="0"/>
              </a:spcBef>
              <a:spcAft>
                <a:spcPts val="0"/>
              </a:spcAft>
              <a:buClrTx/>
              <a:buSzTx/>
              <a:buFontTx/>
              <a:buNone/>
              <a:tabLst/>
              <a:defRPr/>
            </a:pPr>
            <a:r>
              <a:rPr lang="en-US"/>
              <a:t>Edit Master text styles</a:t>
            </a:r>
          </a:p>
          <a:p>
            <a:pPr marL="0" marR="0" lvl="1" indent="0" algn="l" defTabSz="457200" rtl="0" eaLnBrk="1" fontAlgn="auto" latinLnBrk="0" hangingPunct="1">
              <a:lnSpc>
                <a:spcPts val="2040"/>
              </a:lnSpc>
              <a:spcBef>
                <a:spcPts val="0"/>
              </a:spcBef>
              <a:spcAft>
                <a:spcPts val="0"/>
              </a:spcAft>
              <a:buClrTx/>
              <a:buSzTx/>
              <a:buFontTx/>
              <a:buNone/>
              <a:tabLst/>
              <a:defRPr/>
            </a:pPr>
            <a:r>
              <a:rPr lang="en-US"/>
              <a:t>Second level</a:t>
            </a:r>
          </a:p>
          <a:p>
            <a:pPr marL="0" marR="0" lvl="2" indent="0" algn="l" defTabSz="457200" rtl="0" eaLnBrk="1" fontAlgn="auto" latinLnBrk="0" hangingPunct="1">
              <a:lnSpc>
                <a:spcPts val="2040"/>
              </a:lnSpc>
              <a:spcBef>
                <a:spcPts val="0"/>
              </a:spcBef>
              <a:spcAft>
                <a:spcPts val="0"/>
              </a:spcAft>
              <a:buClrTx/>
              <a:buSzTx/>
              <a:buFontTx/>
              <a:buNone/>
              <a:tabLst/>
              <a:defRPr/>
            </a:pPr>
            <a:r>
              <a:rPr lang="en-US"/>
              <a:t>Third level</a:t>
            </a:r>
          </a:p>
          <a:p>
            <a:pPr marL="0" marR="0" lvl="3" indent="0" algn="l" defTabSz="457200" rtl="0" eaLnBrk="1" fontAlgn="auto" latinLnBrk="0" hangingPunct="1">
              <a:lnSpc>
                <a:spcPts val="2040"/>
              </a:lnSpc>
              <a:spcBef>
                <a:spcPts val="0"/>
              </a:spcBef>
              <a:spcAft>
                <a:spcPts val="0"/>
              </a:spcAft>
              <a:buClrTx/>
              <a:buSzTx/>
              <a:buFontTx/>
              <a:buNone/>
              <a:tabLst/>
              <a:defRPr/>
            </a:pPr>
            <a:r>
              <a:rPr lang="en-US"/>
              <a:t>Fourth level</a:t>
            </a:r>
          </a:p>
          <a:p>
            <a:pPr marL="0" marR="0" lvl="4" indent="0" algn="l" defTabSz="457200" rtl="0" eaLnBrk="1" fontAlgn="auto" latinLnBrk="0" hangingPunct="1">
              <a:lnSpc>
                <a:spcPts val="2040"/>
              </a:lnSpc>
              <a:spcBef>
                <a:spcPts val="0"/>
              </a:spcBef>
              <a:spcAft>
                <a:spcPts val="0"/>
              </a:spcAft>
              <a:buClrTx/>
              <a:buSzTx/>
              <a:buFontTx/>
              <a:buNone/>
              <a:tabLst/>
              <a:defRPr/>
            </a:pPr>
            <a:r>
              <a:rPr lang="en-US"/>
              <a:t>Fifth level</a:t>
            </a:r>
            <a:endParaRPr lang="en-US" dirty="0"/>
          </a:p>
        </p:txBody>
      </p:sp>
    </p:spTree>
    <p:extLst>
      <p:ext uri="{BB962C8B-B14F-4D97-AF65-F5344CB8AC3E}">
        <p14:creationId xmlns:p14="http://schemas.microsoft.com/office/powerpoint/2010/main" val="5611522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a:lvl1pPr>
          </a:lstStyle>
          <a:p>
            <a:pPr>
              <a:defRPr/>
            </a:pPr>
            <a:endParaRPr lang="en-US" dirty="0"/>
          </a:p>
        </p:txBody>
      </p:sp>
      <p:sp>
        <p:nvSpPr>
          <p:cNvPr id="4" name="Slide Number Placeholder 3"/>
          <p:cNvSpPr>
            <a:spLocks noGrp="1"/>
          </p:cNvSpPr>
          <p:nvPr>
            <p:ph type="sldNum" sz="quarter" idx="12"/>
          </p:nvPr>
        </p:nvSpPr>
        <p:spPr>
          <a:xfrm>
            <a:off x="9652000" y="6629400"/>
            <a:ext cx="2540000" cy="228600"/>
          </a:xfrm>
          <a:prstGeom prst="rect">
            <a:avLst/>
          </a:prstGeom>
        </p:spPr>
        <p:txBody>
          <a:bodyPr/>
          <a:lstStyle>
            <a:lvl1pPr>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54402214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grpSp>
        <p:nvGrpSpPr>
          <p:cNvPr id="17" name="Group 16"/>
          <p:cNvGrpSpPr/>
          <p:nvPr/>
        </p:nvGrpSpPr>
        <p:grpSpPr>
          <a:xfrm>
            <a:off x="-10" y="0"/>
            <a:ext cx="12192009" cy="6858000"/>
            <a:chOff x="-8" y="0"/>
            <a:chExt cx="9144007" cy="6858000"/>
          </a:xfrm>
        </p:grpSpPr>
        <p:sp>
          <p:nvSpPr>
            <p:cNvPr id="18" name="Rectangle 17"/>
            <p:cNvSpPr/>
            <p:nvPr/>
          </p:nvSpPr>
          <p:spPr>
            <a:xfrm>
              <a:off x="-8" y="0"/>
              <a:ext cx="9144007" cy="6858000"/>
            </a:xfrm>
            <a:prstGeom prst="rect">
              <a:avLst/>
            </a:prstGeom>
            <a:gradFill flip="none" rotWithShape="1">
              <a:gsLst>
                <a:gs pos="51000">
                  <a:srgbClr val="175584"/>
                </a:gs>
                <a:gs pos="100000">
                  <a:srgbClr val="12456A"/>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rgbClr val="FFFFFF"/>
                </a:solidFill>
                <a:latin typeface="Arial"/>
              </a:endParaRPr>
            </a:p>
          </p:txBody>
        </p:sp>
        <p:pic>
          <p:nvPicPr>
            <p:cNvPr id="19" name="Picture 18" descr="fed logo_white.wmf"/>
            <p:cNvPicPr>
              <a:picLocks noChangeAspect="1"/>
            </p:cNvPicPr>
            <p:nvPr/>
          </p:nvPicPr>
          <p:blipFill>
            <a:blip r:embed="rId2" cstate="print">
              <a:alphaModFix amt="10000"/>
            </a:blip>
            <a:srcRect l="15843" r="14247" b="25095"/>
            <a:stretch>
              <a:fillRect/>
            </a:stretch>
          </p:blipFill>
          <p:spPr>
            <a:xfrm>
              <a:off x="0" y="2350255"/>
              <a:ext cx="3549108" cy="4507745"/>
            </a:xfrm>
            <a:prstGeom prst="rect">
              <a:avLst/>
            </a:prstGeom>
          </p:spPr>
        </p:pic>
      </p:grpSp>
      <p:pic>
        <p:nvPicPr>
          <p:cNvPr id="20" name="Picture 19" descr="Untitled-5.wmf"/>
          <p:cNvPicPr>
            <a:picLocks noChangeAspect="1"/>
          </p:cNvPicPr>
          <p:nvPr/>
        </p:nvPicPr>
        <p:blipFill>
          <a:blip r:embed="rId3" cstate="print"/>
          <a:stretch>
            <a:fillRect/>
          </a:stretch>
        </p:blipFill>
        <p:spPr>
          <a:xfrm>
            <a:off x="560044" y="621160"/>
            <a:ext cx="3443217" cy="1220421"/>
          </a:xfrm>
          <a:prstGeom prst="rect">
            <a:avLst/>
          </a:prstGeom>
        </p:spPr>
      </p:pic>
      <p:cxnSp>
        <p:nvCxnSpPr>
          <p:cNvPr id="21" name="Straight Connector 20"/>
          <p:cNvCxnSpPr/>
          <p:nvPr/>
        </p:nvCxnSpPr>
        <p:spPr>
          <a:xfrm rot="5400000">
            <a:off x="1851863" y="3502236"/>
            <a:ext cx="5762683" cy="2117"/>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hasCustomPrompt="1"/>
          </p:nvPr>
        </p:nvSpPr>
        <p:spPr>
          <a:xfrm>
            <a:off x="5009123" y="1718779"/>
            <a:ext cx="6420087" cy="1603603"/>
          </a:xfrm>
          <a:prstGeom prst="rect">
            <a:avLst/>
          </a:prstGeom>
        </p:spPr>
        <p:txBody>
          <a:bodyPr anchor="b">
            <a:normAutofit/>
          </a:bodyPr>
          <a:lstStyle>
            <a:lvl1pPr marL="0" marR="0" indent="0" defTabSz="457200" rtl="0" eaLnBrk="1" fontAlgn="auto" latinLnBrk="0" hangingPunct="1">
              <a:lnSpc>
                <a:spcPct val="100000"/>
              </a:lnSpc>
              <a:spcBef>
                <a:spcPct val="0"/>
              </a:spcBef>
              <a:spcAft>
                <a:spcPts val="0"/>
              </a:spcAft>
              <a:tabLst/>
              <a:defRPr sz="3600">
                <a:solidFill>
                  <a:schemeClr val="bg1"/>
                </a:solidFill>
                <a:latin typeface="+mj-lt"/>
              </a:defRPr>
            </a:lvl1pPr>
          </a:lstStyle>
          <a:p>
            <a:pPr marL="0" marR="0" lvl="0" indent="0" defTabSz="457200" rtl="0" eaLnBrk="1" fontAlgn="auto" latinLnBrk="0" hangingPunct="1">
              <a:lnSpc>
                <a:spcPct val="100000"/>
              </a:lnSpc>
              <a:spcBef>
                <a:spcPct val="0"/>
              </a:spcBef>
              <a:spcAft>
                <a:spcPts val="0"/>
              </a:spcAft>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9" name="Text Placeholder 8"/>
          <p:cNvSpPr>
            <a:spLocks noGrp="1"/>
          </p:cNvSpPr>
          <p:nvPr>
            <p:ph type="body" sz="quarter" idx="13" hasCustomPrompt="1"/>
          </p:nvPr>
        </p:nvSpPr>
        <p:spPr>
          <a:xfrm>
            <a:off x="5016499" y="3352800"/>
            <a:ext cx="6425184" cy="457200"/>
          </a:xfrm>
        </p:spPr>
        <p:txBody>
          <a:bodyPr/>
          <a:lstStyle>
            <a:lvl1pPr marL="0" indent="0">
              <a:buNone/>
              <a:defRPr sz="2400">
                <a:solidFill>
                  <a:schemeClr val="bg1"/>
                </a:solidFill>
                <a:latin typeface="+mj-lt"/>
              </a:defRPr>
            </a:lvl1pPr>
          </a:lstStyle>
          <a:p>
            <a:pPr lvl="0"/>
            <a:r>
              <a:rPr lang="en-US" dirty="0"/>
              <a:t>subtitle</a:t>
            </a:r>
          </a:p>
        </p:txBody>
      </p:sp>
      <p:sp>
        <p:nvSpPr>
          <p:cNvPr id="15"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solidFill>
                <a:srgbClr val="232323">
                  <a:lumMod val="50000"/>
                  <a:lumOff val="50000"/>
                </a:srgbClr>
              </a:solidFill>
            </a:endParaRPr>
          </a:p>
        </p:txBody>
      </p:sp>
    </p:spTree>
    <p:extLst>
      <p:ext uri="{BB962C8B-B14F-4D97-AF65-F5344CB8AC3E}">
        <p14:creationId xmlns:p14="http://schemas.microsoft.com/office/powerpoint/2010/main" val="15403308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5_Title Slide">
    <p:spTree>
      <p:nvGrpSpPr>
        <p:cNvPr id="1" name=""/>
        <p:cNvGrpSpPr/>
        <p:nvPr/>
      </p:nvGrpSpPr>
      <p:grpSpPr>
        <a:xfrm>
          <a:off x="0" y="0"/>
          <a:ext cx="0" cy="0"/>
          <a:chOff x="0" y="0"/>
          <a:chExt cx="0" cy="0"/>
        </a:xfrm>
      </p:grpSpPr>
      <p:grpSp>
        <p:nvGrpSpPr>
          <p:cNvPr id="20" name="Group 19"/>
          <p:cNvGrpSpPr/>
          <p:nvPr/>
        </p:nvGrpSpPr>
        <p:grpSpPr>
          <a:xfrm>
            <a:off x="-51598" y="12700"/>
            <a:ext cx="12243595" cy="6858004"/>
            <a:chOff x="-38696" y="-4"/>
            <a:chExt cx="9182696" cy="6858004"/>
          </a:xfrm>
        </p:grpSpPr>
        <p:pic>
          <p:nvPicPr>
            <p:cNvPr id="17" name="Picture 16" descr="Screen shot 2011-10-18 at 3.11.31 PM.png"/>
            <p:cNvPicPr>
              <a:picLocks noChangeAspect="1"/>
            </p:cNvPicPr>
            <p:nvPr/>
          </p:nvPicPr>
          <p:blipFill>
            <a:blip r:embed="rId2" cstate="print"/>
            <a:srcRect l="540" t="1109" r="470" b="693"/>
            <a:stretch>
              <a:fillRect/>
            </a:stretch>
          </p:blipFill>
          <p:spPr>
            <a:xfrm>
              <a:off x="-38696" y="-4"/>
              <a:ext cx="9182696" cy="6858004"/>
            </a:xfrm>
            <a:prstGeom prst="rect">
              <a:avLst/>
            </a:prstGeom>
          </p:spPr>
        </p:pic>
        <p:sp>
          <p:nvSpPr>
            <p:cNvPr id="16" name="Rectangle 15"/>
            <p:cNvSpPr>
              <a:spLocks noChangeAspect="1"/>
            </p:cNvSpPr>
            <p:nvPr/>
          </p:nvSpPr>
          <p:spPr>
            <a:xfrm rot="5400000">
              <a:off x="4602448" y="-1512736"/>
              <a:ext cx="1946175" cy="7136924"/>
            </a:xfrm>
            <a:prstGeom prst="rect">
              <a:avLst/>
            </a:prstGeom>
            <a:solidFill>
              <a:srgbClr val="12456A">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800" dirty="0">
                <a:solidFill>
                  <a:srgbClr val="FFFFFF"/>
                </a:solidFill>
                <a:latin typeface="Arial"/>
              </a:endParaRPr>
            </a:p>
          </p:txBody>
        </p:sp>
        <p:sp>
          <p:nvSpPr>
            <p:cNvPr id="26" name="Rectangle 25"/>
            <p:cNvSpPr>
              <a:spLocks noChangeAspect="1"/>
            </p:cNvSpPr>
            <p:nvPr/>
          </p:nvSpPr>
          <p:spPr>
            <a:xfrm>
              <a:off x="-38696" y="0"/>
              <a:ext cx="214205" cy="6858000"/>
            </a:xfrm>
            <a:prstGeom prst="rect">
              <a:avLst/>
            </a:prstGeom>
            <a:solidFill>
              <a:schemeClr val="tx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latin typeface="Arial"/>
              </a:endParaRPr>
            </a:p>
          </p:txBody>
        </p:sp>
        <p:sp>
          <p:nvSpPr>
            <p:cNvPr id="27" name="Rectangle 26"/>
            <p:cNvSpPr>
              <a:spLocks noChangeAspect="1"/>
            </p:cNvSpPr>
            <p:nvPr/>
          </p:nvSpPr>
          <p:spPr>
            <a:xfrm>
              <a:off x="-8030" y="1076884"/>
              <a:ext cx="2251243" cy="1946175"/>
            </a:xfrm>
            <a:prstGeom prst="rect">
              <a:avLst/>
            </a:prstGeom>
            <a:solidFill>
              <a:srgbClr val="1245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latin typeface="Arial"/>
              </a:endParaRPr>
            </a:p>
          </p:txBody>
        </p:sp>
        <p:pic>
          <p:nvPicPr>
            <p:cNvPr id="28" name="Picture 27" descr="Untitled-5.wmf"/>
            <p:cNvPicPr>
              <a:picLocks noChangeAspect="1"/>
            </p:cNvPicPr>
            <p:nvPr/>
          </p:nvPicPr>
          <p:blipFill>
            <a:blip r:embed="rId3" cstate="print"/>
            <a:stretch>
              <a:fillRect/>
            </a:stretch>
          </p:blipFill>
          <p:spPr>
            <a:xfrm>
              <a:off x="519143" y="1703247"/>
              <a:ext cx="1377950" cy="651205"/>
            </a:xfrm>
            <a:prstGeom prst="rect">
              <a:avLst/>
            </a:prstGeom>
          </p:spPr>
        </p:pic>
        <p:sp>
          <p:nvSpPr>
            <p:cNvPr id="29" name="Rectangle 28"/>
            <p:cNvSpPr>
              <a:spLocks noChangeAspect="1"/>
            </p:cNvSpPr>
            <p:nvPr/>
          </p:nvSpPr>
          <p:spPr>
            <a:xfrm>
              <a:off x="-38696" y="1076883"/>
              <a:ext cx="214205" cy="1946175"/>
            </a:xfrm>
            <a:prstGeom prst="rect">
              <a:avLst/>
            </a:prstGeom>
            <a:solidFill>
              <a:srgbClr val="879D5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latin typeface="Arial"/>
              </a:endParaRPr>
            </a:p>
          </p:txBody>
        </p:sp>
      </p:grpSp>
      <p:sp>
        <p:nvSpPr>
          <p:cNvPr id="3" name="Text Placeholder 2"/>
          <p:cNvSpPr>
            <a:spLocks noGrp="1"/>
          </p:cNvSpPr>
          <p:nvPr>
            <p:ph type="body" sz="quarter" idx="13" hasCustomPrompt="1"/>
          </p:nvPr>
        </p:nvSpPr>
        <p:spPr>
          <a:xfrm>
            <a:off x="3349645" y="1076883"/>
            <a:ext cx="5803900" cy="1277569"/>
          </a:xfrm>
          <a:prstGeom prst="rect">
            <a:avLst/>
          </a:prstGeom>
        </p:spPr>
        <p:txBody>
          <a:bodyPr anchor="b"/>
          <a:lstStyle>
            <a:lvl1pPr marL="0" marR="0" indent="0" algn="l" defTabSz="457200" rtl="0" eaLnBrk="1" fontAlgn="auto" latinLnBrk="0" hangingPunct="1">
              <a:lnSpc>
                <a:spcPct val="100000"/>
              </a:lnSpc>
              <a:spcBef>
                <a:spcPct val="0"/>
              </a:spcBef>
              <a:spcAft>
                <a:spcPts val="0"/>
              </a:spcAft>
              <a:buClrTx/>
              <a:buSzTx/>
              <a:buFontTx/>
              <a:buNone/>
              <a:tabLst/>
              <a:defRPr kumimoji="0" lang="en-US" sz="3200" b="1" i="0" u="none" strike="noStrike" kern="1200" cap="none" spc="0" normalizeH="0" baseline="0" noProof="0">
                <a:solidFill>
                  <a:schemeClr val="bg1"/>
                </a:solidFill>
                <a:latin typeface="Arial Black" pitchFamily="34" charset="0"/>
                <a:cs typeface="Arial Black"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18" name="Text Placeholder 8"/>
          <p:cNvSpPr>
            <a:spLocks noGrp="1"/>
          </p:cNvSpPr>
          <p:nvPr>
            <p:ph type="body" sz="quarter" idx="14" hasCustomPrompt="1"/>
          </p:nvPr>
        </p:nvSpPr>
        <p:spPr>
          <a:xfrm>
            <a:off x="3352800" y="2367156"/>
            <a:ext cx="5803392" cy="457200"/>
          </a:xfrm>
        </p:spPr>
        <p:txBody>
          <a:bodyPr/>
          <a:lstStyle>
            <a:lvl1pPr marL="0" indent="0">
              <a:buNone/>
              <a:defRPr sz="2400">
                <a:solidFill>
                  <a:schemeClr val="bg1"/>
                </a:solidFill>
                <a:latin typeface="+mj-lt"/>
              </a:defRPr>
            </a:lvl1pPr>
          </a:lstStyle>
          <a:p>
            <a:pPr lvl="0"/>
            <a:r>
              <a:rPr lang="en-US" dirty="0"/>
              <a:t>subtitle</a:t>
            </a:r>
          </a:p>
        </p:txBody>
      </p:sp>
      <p:sp>
        <p:nvSpPr>
          <p:cNvPr id="19"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solidFill>
                <a:srgbClr val="232323">
                  <a:lumMod val="50000"/>
                  <a:lumOff val="50000"/>
                </a:srgbClr>
              </a:solidFill>
            </a:endParaRPr>
          </a:p>
        </p:txBody>
      </p:sp>
    </p:spTree>
    <p:extLst>
      <p:ext uri="{BB962C8B-B14F-4D97-AF65-F5344CB8AC3E}">
        <p14:creationId xmlns:p14="http://schemas.microsoft.com/office/powerpoint/2010/main" val="8250672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21" name="Picture 20" descr="Screen shot 2012-08-29 at 9.29.55 AM.png"/>
          <p:cNvPicPr>
            <a:picLocks noChangeAspect="1"/>
          </p:cNvPicPr>
          <p:nvPr/>
        </p:nvPicPr>
        <p:blipFill>
          <a:blip r:embed="rId2" cstate="print"/>
          <a:srcRect l="1560" t="2222" r="1935" b="2593"/>
          <a:stretch>
            <a:fillRect/>
          </a:stretch>
        </p:blipFill>
        <p:spPr>
          <a:xfrm>
            <a:off x="0" y="0"/>
            <a:ext cx="12215720" cy="6858000"/>
          </a:xfrm>
          <a:prstGeom prst="rect">
            <a:avLst/>
          </a:prstGeom>
        </p:spPr>
      </p:pic>
      <p:sp>
        <p:nvSpPr>
          <p:cNvPr id="16" name="Rectangle 15"/>
          <p:cNvSpPr/>
          <p:nvPr/>
        </p:nvSpPr>
        <p:spPr>
          <a:xfrm rot="5400000">
            <a:off x="5175250" y="-158750"/>
            <a:ext cx="1841500" cy="12191999"/>
          </a:xfrm>
          <a:prstGeom prst="rect">
            <a:avLst/>
          </a:prstGeom>
          <a:gradFill flip="none" rotWithShape="1">
            <a:gsLst>
              <a:gs pos="59000">
                <a:srgbClr val="0F4267"/>
              </a:gs>
              <a:gs pos="0">
                <a:srgbClr val="13587E"/>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latin typeface="Arial"/>
            </a:endParaRPr>
          </a:p>
        </p:txBody>
      </p:sp>
      <p:pic>
        <p:nvPicPr>
          <p:cNvPr id="6" name="Picture 5" descr="columns.tiff"/>
          <p:cNvPicPr>
            <a:picLocks noChangeAspect="1"/>
          </p:cNvPicPr>
          <p:nvPr/>
        </p:nvPicPr>
        <p:blipFill>
          <a:blip r:embed="rId3" cstate="print"/>
          <a:srcRect l="3911" t="2831" r="1733" b="1693"/>
          <a:stretch>
            <a:fillRect/>
          </a:stretch>
        </p:blipFill>
        <p:spPr>
          <a:xfrm flipH="1">
            <a:off x="5610680" y="1270248"/>
            <a:ext cx="6581320" cy="3746252"/>
          </a:xfrm>
          <a:prstGeom prst="rect">
            <a:avLst/>
          </a:prstGeom>
        </p:spPr>
      </p:pic>
      <p:sp>
        <p:nvSpPr>
          <p:cNvPr id="7" name="Rectangle 6"/>
          <p:cNvSpPr/>
          <p:nvPr/>
        </p:nvSpPr>
        <p:spPr>
          <a:xfrm>
            <a:off x="5610681" y="1270249"/>
            <a:ext cx="302684" cy="3746499"/>
          </a:xfrm>
          <a:prstGeom prst="rect">
            <a:avLst/>
          </a:prstGeom>
          <a:solidFill>
            <a:schemeClr val="tx1">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latin typeface="Arial"/>
            </a:endParaRPr>
          </a:p>
        </p:txBody>
      </p:sp>
      <p:sp>
        <p:nvSpPr>
          <p:cNvPr id="8" name="Rectangle 7"/>
          <p:cNvSpPr/>
          <p:nvPr/>
        </p:nvSpPr>
        <p:spPr>
          <a:xfrm rot="10800000">
            <a:off x="0" y="5016501"/>
            <a:ext cx="12192000" cy="152401"/>
          </a:xfrm>
          <a:prstGeom prst="rect">
            <a:avLst/>
          </a:prstGeom>
          <a:gradFill flip="none" rotWithShape="1">
            <a:gsLst>
              <a:gs pos="0">
                <a:schemeClr val="tx1">
                  <a:alpha val="39000"/>
                </a:schemeClr>
              </a:gs>
              <a:gs pos="81000">
                <a:srgbClr val="FFFFFF">
                  <a:alpha val="0"/>
                </a:srgb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latin typeface="Arial"/>
            </a:endParaRPr>
          </a:p>
        </p:txBody>
      </p:sp>
      <p:sp>
        <p:nvSpPr>
          <p:cNvPr id="23" name="Rectangle 22"/>
          <p:cNvSpPr/>
          <p:nvPr/>
        </p:nvSpPr>
        <p:spPr>
          <a:xfrm>
            <a:off x="0" y="1270248"/>
            <a:ext cx="5610680" cy="37446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latin typeface="Arial"/>
            </a:endParaRPr>
          </a:p>
        </p:txBody>
      </p:sp>
      <p:sp>
        <p:nvSpPr>
          <p:cNvPr id="10" name="Rectangle 9"/>
          <p:cNvSpPr/>
          <p:nvPr/>
        </p:nvSpPr>
        <p:spPr>
          <a:xfrm>
            <a:off x="0" y="1270249"/>
            <a:ext cx="5610680" cy="3746499"/>
          </a:xfrm>
          <a:prstGeom prst="rect">
            <a:avLst/>
          </a:prstGeom>
          <a:gradFill flip="none" rotWithShape="1">
            <a:gsLst>
              <a:gs pos="0">
                <a:srgbClr val="D1D7AE">
                  <a:alpha val="80000"/>
                </a:srgbClr>
              </a:gs>
              <a:gs pos="84000">
                <a:srgbClr val="879D51"/>
              </a:gs>
            </a:gsLst>
            <a:lin ang="60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232323"/>
              </a:solidFill>
              <a:latin typeface="Arial" pitchFamily="34" charset="0"/>
              <a:cs typeface="Arial" pitchFamily="34" charset="0"/>
            </a:endParaRPr>
          </a:p>
        </p:txBody>
      </p:sp>
      <p:cxnSp>
        <p:nvCxnSpPr>
          <p:cNvPr id="11" name="Straight Connector 10"/>
          <p:cNvCxnSpPr/>
          <p:nvPr/>
        </p:nvCxnSpPr>
        <p:spPr>
          <a:xfrm>
            <a:off x="0" y="5014912"/>
            <a:ext cx="12192000" cy="1588"/>
          </a:xfrm>
          <a:prstGeom prst="line">
            <a:avLst/>
          </a:prstGeom>
          <a:ln w="38100" cap="flat" cmpd="sng" algn="ctr">
            <a:solidFill>
              <a:srgbClr val="879D5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3" name="Text Placeholder 20"/>
          <p:cNvSpPr>
            <a:spLocks noGrp="1"/>
          </p:cNvSpPr>
          <p:nvPr>
            <p:ph type="body" sz="quarter" idx="12" hasCustomPrompt="1"/>
          </p:nvPr>
        </p:nvSpPr>
        <p:spPr>
          <a:xfrm>
            <a:off x="296334" y="2862264"/>
            <a:ext cx="4599517" cy="528637"/>
          </a:xfrm>
          <a:prstGeom prst="rect">
            <a:avLst/>
          </a:prstGeom>
        </p:spPr>
        <p:txBody>
          <a:bodyPr/>
          <a:lstStyle>
            <a:lvl1pPr marL="0" indent="0">
              <a:buNone/>
              <a:defRPr sz="1600" baseline="0">
                <a:solidFill>
                  <a:schemeClr val="bg1"/>
                </a:solidFill>
                <a:latin typeface="+mj-lt"/>
              </a:defRPr>
            </a:lvl1pPr>
          </a:lstStyle>
          <a:p>
            <a:pPr lvl="0"/>
            <a:r>
              <a:rPr lang="en-US" dirty="0"/>
              <a:t>Click to add subtitle</a:t>
            </a:r>
          </a:p>
        </p:txBody>
      </p:sp>
      <p:sp>
        <p:nvSpPr>
          <p:cNvPr id="14" name="Text Placeholder 22"/>
          <p:cNvSpPr>
            <a:spLocks noGrp="1"/>
          </p:cNvSpPr>
          <p:nvPr>
            <p:ph type="body" sz="quarter" idx="13" hasCustomPrompt="1"/>
          </p:nvPr>
        </p:nvSpPr>
        <p:spPr>
          <a:xfrm>
            <a:off x="296333" y="4097270"/>
            <a:ext cx="2118784" cy="358946"/>
          </a:xfrm>
          <a:prstGeom prst="rect">
            <a:avLst/>
          </a:prstGeom>
        </p:spPr>
        <p:txBody>
          <a:bodyPr/>
          <a:lstStyle>
            <a:lvl1pPr marL="0" indent="0" algn="l">
              <a:buNone/>
              <a:defRPr sz="1400" baseline="0">
                <a:solidFill>
                  <a:schemeClr val="tx1"/>
                </a:solidFill>
                <a:latin typeface="Arial" pitchFamily="34" charset="0"/>
                <a:cs typeface="Arial" pitchFamily="34" charset="0"/>
              </a:defRPr>
            </a:lvl1pPr>
            <a:lvl5pPr marL="1828800" indent="0">
              <a:buNone/>
              <a:defRPr/>
            </a:lvl5pPr>
          </a:lstStyle>
          <a:p>
            <a:pPr lvl="0"/>
            <a:r>
              <a:rPr lang="en-US" dirty="0"/>
              <a:t>Presenter name</a:t>
            </a:r>
          </a:p>
        </p:txBody>
      </p:sp>
      <p:sp>
        <p:nvSpPr>
          <p:cNvPr id="17" name="Rectangle 16"/>
          <p:cNvSpPr/>
          <p:nvPr/>
        </p:nvSpPr>
        <p:spPr>
          <a:xfrm>
            <a:off x="0" y="6629400"/>
            <a:ext cx="12192000" cy="228600"/>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latin typeface="Arial"/>
            </a:endParaRPr>
          </a:p>
        </p:txBody>
      </p:sp>
      <p:sp>
        <p:nvSpPr>
          <p:cNvPr id="19" name="Rectangle 18"/>
          <p:cNvSpPr/>
          <p:nvPr/>
        </p:nvSpPr>
        <p:spPr>
          <a:xfrm rot="10800000">
            <a:off x="0" y="1270249"/>
            <a:ext cx="12192000" cy="152401"/>
          </a:xfrm>
          <a:prstGeom prst="rect">
            <a:avLst/>
          </a:prstGeom>
          <a:gradFill flip="none" rotWithShape="1">
            <a:gsLst>
              <a:gs pos="0">
                <a:schemeClr val="tx1">
                  <a:alpha val="39000"/>
                </a:schemeClr>
              </a:gs>
              <a:gs pos="81000">
                <a:srgbClr val="FFFFFF">
                  <a:alpha val="0"/>
                </a:srgb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latin typeface="Arial"/>
            </a:endParaRPr>
          </a:p>
        </p:txBody>
      </p:sp>
      <p:cxnSp>
        <p:nvCxnSpPr>
          <p:cNvPr id="22" name="Straight Connector 21"/>
          <p:cNvCxnSpPr/>
          <p:nvPr/>
        </p:nvCxnSpPr>
        <p:spPr>
          <a:xfrm>
            <a:off x="0" y="1268413"/>
            <a:ext cx="12192000" cy="1588"/>
          </a:xfrm>
          <a:prstGeom prst="line">
            <a:avLst/>
          </a:prstGeom>
          <a:ln w="38100" cap="flat" cmpd="sng" algn="ctr">
            <a:solidFill>
              <a:srgbClr val="879D5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12575823" y="5604933"/>
            <a:ext cx="184731" cy="369332"/>
          </a:xfrm>
          <a:prstGeom prst="rect">
            <a:avLst/>
          </a:prstGeom>
          <a:noFill/>
        </p:spPr>
        <p:txBody>
          <a:bodyPr wrap="none" rtlCol="0">
            <a:spAutoFit/>
          </a:bodyPr>
          <a:lstStyle/>
          <a:p>
            <a:endParaRPr lang="en-US" sz="1800" dirty="0">
              <a:solidFill>
                <a:srgbClr val="232323"/>
              </a:solidFill>
              <a:latin typeface="Arial"/>
            </a:endParaRPr>
          </a:p>
        </p:txBody>
      </p:sp>
      <p:sp>
        <p:nvSpPr>
          <p:cNvPr id="24"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solidFill>
                <a:srgbClr val="232323">
                  <a:lumMod val="50000"/>
                  <a:lumOff val="50000"/>
                </a:srgbClr>
              </a:solidFill>
            </a:endParaRPr>
          </a:p>
        </p:txBody>
      </p:sp>
      <p:sp>
        <p:nvSpPr>
          <p:cNvPr id="25" name="Text Placeholder 20"/>
          <p:cNvSpPr>
            <a:spLocks noGrp="1"/>
          </p:cNvSpPr>
          <p:nvPr>
            <p:ph type="body" sz="quarter" idx="14" hasCustomPrompt="1"/>
          </p:nvPr>
        </p:nvSpPr>
        <p:spPr>
          <a:xfrm>
            <a:off x="296334" y="2057401"/>
            <a:ext cx="4599517" cy="833437"/>
          </a:xfrm>
          <a:prstGeom prst="rect">
            <a:avLst/>
          </a:prstGeom>
        </p:spPr>
        <p:txBody>
          <a:bodyPr/>
          <a:lstStyle>
            <a:lvl1pPr marL="0" indent="0">
              <a:buNone/>
              <a:defRPr sz="2400" b="1" baseline="0">
                <a:solidFill>
                  <a:schemeClr val="bg1"/>
                </a:solidFill>
                <a:latin typeface="+mj-lt"/>
              </a:defRPr>
            </a:lvl1pPr>
          </a:lstStyle>
          <a:p>
            <a:pPr lvl="0"/>
            <a:r>
              <a:rPr lang="en-US" dirty="0"/>
              <a:t>Title of the Presentation</a:t>
            </a:r>
          </a:p>
        </p:txBody>
      </p:sp>
    </p:spTree>
    <p:extLst>
      <p:ext uri="{BB962C8B-B14F-4D97-AF65-F5344CB8AC3E}">
        <p14:creationId xmlns:p14="http://schemas.microsoft.com/office/powerpoint/2010/main" val="13763198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dirty="0"/>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4DD1825F-52B6-45B9-9681-125E8F9CB835}" type="slidenum">
              <a:rPr lang="en-US" smtClean="0">
                <a:solidFill>
                  <a:srgbClr val="232323"/>
                </a:solidFill>
                <a:latin typeface="Arial"/>
              </a:rPr>
              <a:pPr/>
              <a:t>‹#›</a:t>
            </a:fld>
            <a:endParaRPr lang="en-US" dirty="0">
              <a:solidFill>
                <a:srgbClr val="232323"/>
              </a:solidFill>
              <a:latin typeface="Arial"/>
            </a:endParaRPr>
          </a:p>
        </p:txBody>
      </p:sp>
    </p:spTree>
    <p:extLst>
      <p:ext uri="{BB962C8B-B14F-4D97-AF65-F5344CB8AC3E}">
        <p14:creationId xmlns:p14="http://schemas.microsoft.com/office/powerpoint/2010/main" val="107822873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203200" y="1219200"/>
            <a:ext cx="11785600"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i="0">
                <a:latin typeface="+mj-lt"/>
              </a:defRPr>
            </a:lvl4pPr>
            <a:lvl5pPr>
              <a:buClr>
                <a:schemeClr val="accent1"/>
              </a:buClr>
              <a:defRPr sz="1800">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232323"/>
                </a:solidFill>
                <a:latin typeface="Arial"/>
              </a:rPr>
              <a:pPr/>
              <a:t>‹#›</a:t>
            </a:fld>
            <a:endParaRPr lang="en-US" dirty="0">
              <a:solidFill>
                <a:srgbClr val="232323"/>
              </a:solidFill>
              <a:latin typeface="Arial"/>
            </a:endParaRPr>
          </a:p>
        </p:txBody>
      </p:sp>
    </p:spTree>
    <p:extLst>
      <p:ext uri="{BB962C8B-B14F-4D97-AF65-F5344CB8AC3E}">
        <p14:creationId xmlns:p14="http://schemas.microsoft.com/office/powerpoint/2010/main" val="8343918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232323"/>
                </a:solidFill>
                <a:latin typeface="Arial"/>
              </a:rPr>
              <a:pPr/>
              <a:t>‹#›</a:t>
            </a:fld>
            <a:endParaRPr lang="en-US" dirty="0">
              <a:solidFill>
                <a:srgbClr val="232323"/>
              </a:solidFill>
              <a:latin typeface="Arial"/>
            </a:endParaRPr>
          </a:p>
        </p:txBody>
      </p:sp>
    </p:spTree>
    <p:extLst>
      <p:ext uri="{BB962C8B-B14F-4D97-AF65-F5344CB8AC3E}">
        <p14:creationId xmlns:p14="http://schemas.microsoft.com/office/powerpoint/2010/main" val="27367990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87867" y="1219200"/>
            <a:ext cx="5621867"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a:latin typeface="+mj-lt"/>
              </a:defRPr>
            </a:lvl4pPr>
            <a:lvl5pPr>
              <a:buClr>
                <a:schemeClr val="accent1"/>
              </a:buClr>
              <a:defRPr sz="1800">
                <a:latin typeface="+mj-lt"/>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12933" y="1219200"/>
            <a:ext cx="5621867"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a:latin typeface="+mj-lt"/>
              </a:defRPr>
            </a:lvl4pPr>
            <a:lvl5pPr>
              <a:buClr>
                <a:schemeClr val="accent1"/>
              </a:buClr>
              <a:defRPr sz="1800">
                <a:latin typeface="+mj-lt"/>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17"/>
          <p:cNvSpPr>
            <a:spLocks noGrp="1" noChangeArrowheads="1"/>
          </p:cNvSpPr>
          <p:nvPr>
            <p:ph type="ftr" sz="quarter" idx="10"/>
          </p:nvPr>
        </p:nvSpPr>
        <p:spPr>
          <a:ln/>
        </p:spPr>
        <p:txBody>
          <a:bodyPr/>
          <a:lstStyle>
            <a:lvl1pPr>
              <a:defRPr/>
            </a:lvl1pPr>
          </a:lstStyle>
          <a:p>
            <a:endParaRPr lang="en-US" dirty="0"/>
          </a:p>
        </p:txBody>
      </p:sp>
      <p:sp>
        <p:nvSpPr>
          <p:cNvPr id="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232323"/>
                </a:solidFill>
                <a:latin typeface="Arial"/>
              </a:rPr>
              <a:pPr/>
              <a:t>‹#›</a:t>
            </a:fld>
            <a:endParaRPr lang="en-US" dirty="0">
              <a:solidFill>
                <a:srgbClr val="232323"/>
              </a:solidFill>
              <a:latin typeface="Arial"/>
            </a:endParaRPr>
          </a:p>
        </p:txBody>
      </p:sp>
    </p:spTree>
    <p:extLst>
      <p:ext uri="{BB962C8B-B14F-4D97-AF65-F5344CB8AC3E}">
        <p14:creationId xmlns:p14="http://schemas.microsoft.com/office/powerpoint/2010/main" val="29880807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3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dirty="0"/>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4DD1825F-52B6-45B9-9681-125E8F9CB835}" type="slidenum">
              <a:rPr lang="en-US" smtClean="0">
                <a:solidFill>
                  <a:srgbClr val="232323"/>
                </a:solidFill>
                <a:latin typeface="Arial"/>
              </a:rPr>
              <a:pPr/>
              <a:t>‹#›</a:t>
            </a:fld>
            <a:endParaRPr lang="en-US" dirty="0">
              <a:solidFill>
                <a:srgbClr val="232323"/>
              </a:solidFill>
              <a:latin typeface="Arial"/>
            </a:endParaRPr>
          </a:p>
        </p:txBody>
      </p:sp>
    </p:spTree>
    <p:extLst>
      <p:ext uri="{BB962C8B-B14F-4D97-AF65-F5344CB8AC3E}">
        <p14:creationId xmlns:p14="http://schemas.microsoft.com/office/powerpoint/2010/main" val="1767768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21" name="Picture 20" descr="Screen shot 2012-08-29 at 9.29.55 AM.png"/>
          <p:cNvPicPr>
            <a:picLocks noChangeAspect="1"/>
          </p:cNvPicPr>
          <p:nvPr/>
        </p:nvPicPr>
        <p:blipFill>
          <a:blip r:embed="rId2" cstate="print"/>
          <a:srcRect l="1560" t="2222" r="1935" b="2593"/>
          <a:stretch>
            <a:fillRect/>
          </a:stretch>
        </p:blipFill>
        <p:spPr>
          <a:xfrm>
            <a:off x="0" y="0"/>
            <a:ext cx="12215720" cy="6858000"/>
          </a:xfrm>
          <a:prstGeom prst="rect">
            <a:avLst/>
          </a:prstGeom>
        </p:spPr>
      </p:pic>
      <p:sp>
        <p:nvSpPr>
          <p:cNvPr id="16" name="Rectangle 15"/>
          <p:cNvSpPr/>
          <p:nvPr/>
        </p:nvSpPr>
        <p:spPr>
          <a:xfrm rot="5400000">
            <a:off x="5175250" y="-158750"/>
            <a:ext cx="1841500" cy="12191999"/>
          </a:xfrm>
          <a:prstGeom prst="rect">
            <a:avLst/>
          </a:prstGeom>
          <a:gradFill flip="none" rotWithShape="1">
            <a:gsLst>
              <a:gs pos="59000">
                <a:srgbClr val="0F4267"/>
              </a:gs>
              <a:gs pos="0">
                <a:srgbClr val="13587E"/>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6" name="Picture 5" descr="columns.tiff"/>
          <p:cNvPicPr>
            <a:picLocks noChangeAspect="1"/>
          </p:cNvPicPr>
          <p:nvPr/>
        </p:nvPicPr>
        <p:blipFill>
          <a:blip r:embed="rId3" cstate="print"/>
          <a:srcRect l="3911" t="2831" r="1733" b="1693"/>
          <a:stretch>
            <a:fillRect/>
          </a:stretch>
        </p:blipFill>
        <p:spPr>
          <a:xfrm flipH="1">
            <a:off x="5610680" y="1270248"/>
            <a:ext cx="6581320" cy="3746252"/>
          </a:xfrm>
          <a:prstGeom prst="rect">
            <a:avLst/>
          </a:prstGeom>
        </p:spPr>
      </p:pic>
      <p:sp>
        <p:nvSpPr>
          <p:cNvPr id="7" name="Rectangle 6"/>
          <p:cNvSpPr/>
          <p:nvPr/>
        </p:nvSpPr>
        <p:spPr>
          <a:xfrm>
            <a:off x="5610681" y="1270249"/>
            <a:ext cx="302684" cy="3746499"/>
          </a:xfrm>
          <a:prstGeom prst="rect">
            <a:avLst/>
          </a:prstGeom>
          <a:solidFill>
            <a:schemeClr val="tx1">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8" name="Rectangle 7"/>
          <p:cNvSpPr/>
          <p:nvPr/>
        </p:nvSpPr>
        <p:spPr>
          <a:xfrm rot="10800000">
            <a:off x="0" y="5016501"/>
            <a:ext cx="12192000" cy="152401"/>
          </a:xfrm>
          <a:prstGeom prst="rect">
            <a:avLst/>
          </a:prstGeom>
          <a:gradFill flip="none" rotWithShape="1">
            <a:gsLst>
              <a:gs pos="0">
                <a:schemeClr val="tx1">
                  <a:alpha val="39000"/>
                </a:schemeClr>
              </a:gs>
              <a:gs pos="81000">
                <a:srgbClr val="FFFFFF">
                  <a:alpha val="0"/>
                </a:srgb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3" name="Rectangle 22"/>
          <p:cNvSpPr/>
          <p:nvPr/>
        </p:nvSpPr>
        <p:spPr>
          <a:xfrm>
            <a:off x="0" y="1270248"/>
            <a:ext cx="5610680" cy="37446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0" name="Rectangle 9"/>
          <p:cNvSpPr/>
          <p:nvPr/>
        </p:nvSpPr>
        <p:spPr>
          <a:xfrm>
            <a:off x="0" y="1270249"/>
            <a:ext cx="5610680" cy="3746499"/>
          </a:xfrm>
          <a:prstGeom prst="rect">
            <a:avLst/>
          </a:prstGeom>
          <a:gradFill flip="none" rotWithShape="1">
            <a:gsLst>
              <a:gs pos="0">
                <a:srgbClr val="D1D7AE">
                  <a:alpha val="80000"/>
                </a:srgbClr>
              </a:gs>
              <a:gs pos="84000">
                <a:srgbClr val="879D51"/>
              </a:gs>
            </a:gsLst>
            <a:lin ang="60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chemeClr val="tx1"/>
              </a:solidFill>
              <a:latin typeface="Arial" pitchFamily="34" charset="0"/>
              <a:cs typeface="Arial" pitchFamily="34" charset="0"/>
            </a:endParaRPr>
          </a:p>
        </p:txBody>
      </p:sp>
      <p:cxnSp>
        <p:nvCxnSpPr>
          <p:cNvPr id="11" name="Straight Connector 10"/>
          <p:cNvCxnSpPr/>
          <p:nvPr/>
        </p:nvCxnSpPr>
        <p:spPr>
          <a:xfrm>
            <a:off x="0" y="5014912"/>
            <a:ext cx="12192000" cy="1588"/>
          </a:xfrm>
          <a:prstGeom prst="line">
            <a:avLst/>
          </a:prstGeom>
          <a:ln w="38100" cap="flat" cmpd="sng" algn="ctr">
            <a:solidFill>
              <a:srgbClr val="879D5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3" name="Text Placeholder 20"/>
          <p:cNvSpPr>
            <a:spLocks noGrp="1"/>
          </p:cNvSpPr>
          <p:nvPr>
            <p:ph type="body" sz="quarter" idx="12" hasCustomPrompt="1"/>
          </p:nvPr>
        </p:nvSpPr>
        <p:spPr>
          <a:xfrm>
            <a:off x="296334" y="2862264"/>
            <a:ext cx="4599517" cy="528637"/>
          </a:xfrm>
          <a:prstGeom prst="rect">
            <a:avLst/>
          </a:prstGeom>
        </p:spPr>
        <p:txBody>
          <a:bodyPr/>
          <a:lstStyle>
            <a:lvl1pPr marL="0" indent="0">
              <a:buNone/>
              <a:defRPr sz="1600" baseline="0">
                <a:solidFill>
                  <a:schemeClr val="bg1"/>
                </a:solidFill>
                <a:latin typeface="+mj-lt"/>
              </a:defRPr>
            </a:lvl1pPr>
          </a:lstStyle>
          <a:p>
            <a:pPr lvl="0"/>
            <a:r>
              <a:rPr lang="en-US" dirty="0"/>
              <a:t>Click to add subtitle</a:t>
            </a:r>
          </a:p>
        </p:txBody>
      </p:sp>
      <p:sp>
        <p:nvSpPr>
          <p:cNvPr id="14" name="Text Placeholder 22"/>
          <p:cNvSpPr>
            <a:spLocks noGrp="1"/>
          </p:cNvSpPr>
          <p:nvPr>
            <p:ph type="body" sz="quarter" idx="13" hasCustomPrompt="1"/>
          </p:nvPr>
        </p:nvSpPr>
        <p:spPr>
          <a:xfrm>
            <a:off x="296333" y="4097270"/>
            <a:ext cx="2118784" cy="358946"/>
          </a:xfrm>
          <a:prstGeom prst="rect">
            <a:avLst/>
          </a:prstGeom>
        </p:spPr>
        <p:txBody>
          <a:bodyPr/>
          <a:lstStyle>
            <a:lvl1pPr marL="0" indent="0" algn="l">
              <a:buNone/>
              <a:defRPr sz="1400" baseline="0">
                <a:solidFill>
                  <a:schemeClr val="tx1"/>
                </a:solidFill>
                <a:latin typeface="Arial" pitchFamily="34" charset="0"/>
                <a:cs typeface="Arial" pitchFamily="34" charset="0"/>
              </a:defRPr>
            </a:lvl1pPr>
            <a:lvl5pPr marL="1828800" indent="0">
              <a:buNone/>
              <a:defRPr/>
            </a:lvl5pPr>
          </a:lstStyle>
          <a:p>
            <a:pPr lvl="0"/>
            <a:r>
              <a:rPr lang="en-US" dirty="0"/>
              <a:t>Presenter name</a:t>
            </a:r>
          </a:p>
        </p:txBody>
      </p:sp>
      <p:sp>
        <p:nvSpPr>
          <p:cNvPr id="17" name="Rectangle 16"/>
          <p:cNvSpPr/>
          <p:nvPr/>
        </p:nvSpPr>
        <p:spPr>
          <a:xfrm>
            <a:off x="0" y="6629400"/>
            <a:ext cx="12192000" cy="228600"/>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9" name="Rectangle 18"/>
          <p:cNvSpPr/>
          <p:nvPr/>
        </p:nvSpPr>
        <p:spPr>
          <a:xfrm rot="10800000">
            <a:off x="0" y="1270249"/>
            <a:ext cx="12192000" cy="152401"/>
          </a:xfrm>
          <a:prstGeom prst="rect">
            <a:avLst/>
          </a:prstGeom>
          <a:gradFill flip="none" rotWithShape="1">
            <a:gsLst>
              <a:gs pos="0">
                <a:schemeClr val="tx1">
                  <a:alpha val="39000"/>
                </a:schemeClr>
              </a:gs>
              <a:gs pos="81000">
                <a:srgbClr val="FFFFFF">
                  <a:alpha val="0"/>
                </a:srgb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22" name="Straight Connector 21"/>
          <p:cNvCxnSpPr/>
          <p:nvPr/>
        </p:nvCxnSpPr>
        <p:spPr>
          <a:xfrm>
            <a:off x="0" y="1268413"/>
            <a:ext cx="12192000" cy="1588"/>
          </a:xfrm>
          <a:prstGeom prst="line">
            <a:avLst/>
          </a:prstGeom>
          <a:ln w="38100" cap="flat" cmpd="sng" algn="ctr">
            <a:solidFill>
              <a:srgbClr val="879D5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12575823" y="5604933"/>
            <a:ext cx="184731" cy="369332"/>
          </a:xfrm>
          <a:prstGeom prst="rect">
            <a:avLst/>
          </a:prstGeom>
          <a:noFill/>
        </p:spPr>
        <p:txBody>
          <a:bodyPr wrap="none" rtlCol="0">
            <a:spAutoFit/>
          </a:bodyPr>
          <a:lstStyle/>
          <a:p>
            <a:endParaRPr lang="en-US" sz="1800" dirty="0"/>
          </a:p>
        </p:txBody>
      </p:sp>
      <p:sp>
        <p:nvSpPr>
          <p:cNvPr id="24"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a:p>
        </p:txBody>
      </p:sp>
      <p:sp>
        <p:nvSpPr>
          <p:cNvPr id="25" name="Text Placeholder 20"/>
          <p:cNvSpPr>
            <a:spLocks noGrp="1"/>
          </p:cNvSpPr>
          <p:nvPr>
            <p:ph type="body" sz="quarter" idx="14" hasCustomPrompt="1"/>
          </p:nvPr>
        </p:nvSpPr>
        <p:spPr>
          <a:xfrm>
            <a:off x="296334" y="2057401"/>
            <a:ext cx="4599517" cy="833437"/>
          </a:xfrm>
          <a:prstGeom prst="rect">
            <a:avLst/>
          </a:prstGeom>
        </p:spPr>
        <p:txBody>
          <a:bodyPr/>
          <a:lstStyle>
            <a:lvl1pPr marL="0" indent="0">
              <a:buNone/>
              <a:defRPr sz="2400" b="1" baseline="0">
                <a:solidFill>
                  <a:schemeClr val="bg1"/>
                </a:solidFill>
                <a:latin typeface="+mj-lt"/>
              </a:defRPr>
            </a:lvl1pPr>
          </a:lstStyle>
          <a:p>
            <a:pPr lvl="0"/>
            <a:r>
              <a:rPr lang="en-US" dirty="0"/>
              <a:t>Title of the Presentation</a:t>
            </a:r>
          </a:p>
        </p:txBody>
      </p:sp>
    </p:spTree>
    <p:extLst>
      <p:ext uri="{BB962C8B-B14F-4D97-AF65-F5344CB8AC3E}">
        <p14:creationId xmlns:p14="http://schemas.microsoft.com/office/powerpoint/2010/main" val="2604548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a:lvl1pPr>
          </a:lstStyle>
          <a:p>
            <a:pPr>
              <a:defRPr/>
            </a:pPr>
            <a:endParaRPr lang="en-US" dirty="0"/>
          </a:p>
        </p:txBody>
      </p:sp>
      <p:sp>
        <p:nvSpPr>
          <p:cNvPr id="4" name="Slide Number Placeholder 3"/>
          <p:cNvSpPr>
            <a:spLocks noGrp="1"/>
          </p:cNvSpPr>
          <p:nvPr>
            <p:ph type="sldNum" sz="quarter" idx="12"/>
          </p:nvPr>
        </p:nvSpPr>
        <p:spPr>
          <a:xfrm>
            <a:off x="9652000" y="6629400"/>
            <a:ext cx="2540000" cy="228600"/>
          </a:xfrm>
          <a:prstGeom prst="rect">
            <a:avLst/>
          </a:prstGeom>
        </p:spPr>
        <p:txBody>
          <a:bodyPr/>
          <a:lstStyle>
            <a:lvl1pPr>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0751725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8052668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pSp>
        <p:nvGrpSpPr>
          <p:cNvPr id="2" name="Group 45"/>
          <p:cNvGrpSpPr>
            <a:grpSpLocks/>
          </p:cNvGrpSpPr>
          <p:nvPr/>
        </p:nvGrpSpPr>
        <p:grpSpPr bwMode="auto">
          <a:xfrm>
            <a:off x="0" y="1"/>
            <a:ext cx="12354984" cy="6948697"/>
            <a:chOff x="0" y="0"/>
            <a:chExt cx="5837" cy="4367"/>
          </a:xfrm>
        </p:grpSpPr>
        <p:pic>
          <p:nvPicPr>
            <p:cNvPr id="4" name="Picture 43"/>
            <p:cNvPicPr>
              <a:picLocks noChangeAspect="1" noChangeArrowheads="1"/>
            </p:cNvPicPr>
            <p:nvPr/>
          </p:nvPicPr>
          <p:blipFill>
            <a:blip r:embed="rId2" cstate="print"/>
            <a:srcRect l="642" t="995" r="642" b="995"/>
            <a:stretch>
              <a:fillRect/>
            </a:stretch>
          </p:blipFill>
          <p:spPr bwMode="auto">
            <a:xfrm>
              <a:off x="0" y="0"/>
              <a:ext cx="5837" cy="4367"/>
            </a:xfrm>
            <a:prstGeom prst="rect">
              <a:avLst/>
            </a:prstGeom>
            <a:noFill/>
            <a:ln w="9525">
              <a:noFill/>
              <a:miter lim="800000"/>
              <a:headEnd/>
              <a:tailEnd/>
            </a:ln>
          </p:spPr>
        </p:pic>
        <p:pic>
          <p:nvPicPr>
            <p:cNvPr id="5" name="Picture 44"/>
            <p:cNvPicPr>
              <a:picLocks noChangeAspect="1" noChangeArrowheads="1"/>
            </p:cNvPicPr>
            <p:nvPr/>
          </p:nvPicPr>
          <p:blipFill>
            <a:blip r:embed="rId2" cstate="print"/>
            <a:srcRect l="36838" t="27124" r="22031" b="19778"/>
            <a:stretch>
              <a:fillRect/>
            </a:stretch>
          </p:blipFill>
          <p:spPr bwMode="auto">
            <a:xfrm>
              <a:off x="3272" y="1728"/>
              <a:ext cx="2400" cy="2335"/>
            </a:xfrm>
            <a:prstGeom prst="rect">
              <a:avLst/>
            </a:prstGeom>
            <a:noFill/>
            <a:ln w="9525">
              <a:noFill/>
              <a:miter lim="800000"/>
              <a:headEnd/>
              <a:tailEnd/>
            </a:ln>
          </p:spPr>
        </p:pic>
      </p:grpSp>
      <p:sp>
        <p:nvSpPr>
          <p:cNvPr id="8" name="Rectangle 16"/>
          <p:cNvSpPr>
            <a:spLocks noGrp="1" noChangeArrowheads="1"/>
          </p:cNvSpPr>
          <p:nvPr>
            <p:ph type="ctrTitle"/>
          </p:nvPr>
        </p:nvSpPr>
        <p:spPr>
          <a:xfrm>
            <a:off x="4572000" y="1752600"/>
            <a:ext cx="7213600" cy="1905000"/>
          </a:xfrm>
        </p:spPr>
        <p:txBody>
          <a:bodyPr anchor="t"/>
          <a:lstStyle>
            <a:lvl1pPr algn="r">
              <a:lnSpc>
                <a:spcPct val="150000"/>
              </a:lnSpc>
              <a:defRPr sz="3200" b="1">
                <a:solidFill>
                  <a:schemeClr val="accent1">
                    <a:lumMod val="75000"/>
                  </a:schemeClr>
                </a:solidFill>
                <a:latin typeface="Arial" pitchFamily="34" charset="0"/>
                <a:cs typeface="Arial" pitchFamily="34" charset="0"/>
              </a:defRPr>
            </a:lvl1pPr>
          </a:lstStyle>
          <a:p>
            <a:r>
              <a:rPr lang="en-US"/>
              <a:t>Click to edit Master title style</a:t>
            </a:r>
            <a:endParaRPr lang="en-US" dirty="0"/>
          </a:p>
        </p:txBody>
      </p:sp>
      <p:sp>
        <p:nvSpPr>
          <p:cNvPr id="10" name="Footer Placeholder 9"/>
          <p:cNvSpPr>
            <a:spLocks noGrp="1"/>
          </p:cNvSpPr>
          <p:nvPr>
            <p:ph type="ftr" sz="quarter" idx="10"/>
          </p:nvPr>
        </p:nvSpPr>
        <p:spPr/>
        <p:txBody>
          <a:bodyPr/>
          <a:lstStyle/>
          <a:p>
            <a:endParaRPr lang="en-US" dirty="0"/>
          </a:p>
        </p:txBody>
      </p:sp>
      <p:sp>
        <p:nvSpPr>
          <p:cNvPr id="11" name="Text Placeholder 10"/>
          <p:cNvSpPr>
            <a:spLocks noGrp="1"/>
          </p:cNvSpPr>
          <p:nvPr>
            <p:ph type="body" sz="quarter" idx="11"/>
          </p:nvPr>
        </p:nvSpPr>
        <p:spPr>
          <a:xfrm>
            <a:off x="4572000" y="3657600"/>
            <a:ext cx="7213600" cy="838200"/>
          </a:xfrm>
        </p:spPr>
        <p:txBody>
          <a:bodyPr/>
          <a:lstStyle>
            <a:lvl1pPr algn="r">
              <a:buNone/>
              <a:defRPr>
                <a:solidFill>
                  <a:schemeClr val="tx1">
                    <a:lumMod val="50000"/>
                    <a:lumOff val="50000"/>
                  </a:schemeClr>
                </a:solidFill>
                <a:latin typeface="Arial" pitchFamily="34" charset="0"/>
                <a:cs typeface="Arial" pitchFamily="34" charset="0"/>
              </a:defRPr>
            </a:lvl1pPr>
          </a:lstStyle>
          <a:p>
            <a:pPr lvl="0"/>
            <a:r>
              <a:rPr lang="en-US"/>
              <a:t>Edit Master text styles</a:t>
            </a:r>
          </a:p>
        </p:txBody>
      </p:sp>
      <p:pic>
        <p:nvPicPr>
          <p:cNvPr id="9" name="Picture 8"/>
          <p:cNvPicPr>
            <a:picLocks noChangeAspect="1"/>
          </p:cNvPicPr>
          <p:nvPr/>
        </p:nvPicPr>
        <p:blipFill>
          <a:blip r:embed="rId3" cstate="print"/>
          <a:stretch>
            <a:fillRect/>
          </a:stretch>
        </p:blipFill>
        <p:spPr>
          <a:xfrm>
            <a:off x="9806141" y="5791200"/>
            <a:ext cx="2199592" cy="740530"/>
          </a:xfrm>
          <a:prstGeom prst="rect">
            <a:avLst/>
          </a:prstGeom>
        </p:spPr>
      </p:pic>
    </p:spTree>
    <p:extLst>
      <p:ext uri="{BB962C8B-B14F-4D97-AF65-F5344CB8AC3E}">
        <p14:creationId xmlns:p14="http://schemas.microsoft.com/office/powerpoint/2010/main" val="11279722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203200" y="1219200"/>
            <a:ext cx="11785600" cy="5638800"/>
          </a:xfrm>
        </p:spPr>
        <p:txBody>
          <a:bodyPr/>
          <a:lstStyle>
            <a:lvl1pPr>
              <a:buClrTx/>
              <a:defRPr sz="2800">
                <a:latin typeface="Arial" pitchFamily="34" charset="0"/>
                <a:cs typeface="Arial" pitchFamily="34" charset="0"/>
              </a:defRPr>
            </a:lvl1pPr>
            <a:lvl2pPr>
              <a:buClrTx/>
              <a:defRPr sz="2400">
                <a:latin typeface="Arial" pitchFamily="34" charset="0"/>
                <a:cs typeface="Arial" pitchFamily="34" charset="0"/>
              </a:defRPr>
            </a:lvl2pPr>
            <a:lvl3pPr>
              <a:buClrTx/>
              <a:defRPr sz="2000">
                <a:latin typeface="Arial" pitchFamily="34" charset="0"/>
                <a:cs typeface="Arial" pitchFamily="34" charset="0"/>
              </a:defRPr>
            </a:lvl3pPr>
            <a:lvl4pPr>
              <a:buClrTx/>
              <a:defRPr sz="1800" i="0">
                <a:latin typeface="Arial" pitchFamily="34" charset="0"/>
                <a:cs typeface="Arial" pitchFamily="34" charset="0"/>
              </a:defRPr>
            </a:lvl4pPr>
            <a:lvl5pPr>
              <a:buClrTx/>
              <a:defRPr sz="1800">
                <a:latin typeface="Arial" pitchFamily="34" charset="0"/>
                <a:cs typeface="Arial"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3385573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87867" y="1219200"/>
            <a:ext cx="5621867" cy="5638800"/>
          </a:xfrm>
        </p:spPr>
        <p:txBody>
          <a:bodyPr/>
          <a:lstStyle>
            <a:lvl1pPr>
              <a:buClrTx/>
              <a:defRPr sz="2800">
                <a:latin typeface="Arial" pitchFamily="34" charset="0"/>
                <a:cs typeface="Arial" pitchFamily="34" charset="0"/>
              </a:defRPr>
            </a:lvl1pPr>
            <a:lvl2pPr>
              <a:buClrTx/>
              <a:defRPr sz="2400">
                <a:latin typeface="Arial" pitchFamily="34" charset="0"/>
                <a:cs typeface="Arial" pitchFamily="34" charset="0"/>
              </a:defRPr>
            </a:lvl2pPr>
            <a:lvl3pPr>
              <a:buClrTx/>
              <a:defRPr sz="2000">
                <a:latin typeface="Arial" pitchFamily="34" charset="0"/>
                <a:cs typeface="Arial" pitchFamily="34" charset="0"/>
              </a:defRPr>
            </a:lvl3pPr>
            <a:lvl4pPr>
              <a:buClrTx/>
              <a:defRPr sz="1800">
                <a:latin typeface="Arial" pitchFamily="34" charset="0"/>
                <a:cs typeface="Arial" pitchFamily="34" charset="0"/>
              </a:defRPr>
            </a:lvl4pPr>
            <a:lvl5pPr>
              <a:buClrTx/>
              <a:defRPr sz="1800">
                <a:latin typeface="Arial" pitchFamily="34" charset="0"/>
                <a:cs typeface="Arial"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12933" y="1219200"/>
            <a:ext cx="5621867" cy="5638800"/>
          </a:xfrm>
        </p:spPr>
        <p:txBody>
          <a:bodyPr/>
          <a:lstStyle>
            <a:lvl1pPr>
              <a:buClrTx/>
              <a:defRPr sz="2800">
                <a:latin typeface="Arial" pitchFamily="34" charset="0"/>
                <a:cs typeface="Arial" pitchFamily="34" charset="0"/>
              </a:defRPr>
            </a:lvl1pPr>
            <a:lvl2pPr>
              <a:buClrTx/>
              <a:defRPr sz="2400">
                <a:latin typeface="Arial" pitchFamily="34" charset="0"/>
                <a:cs typeface="Arial" pitchFamily="34" charset="0"/>
              </a:defRPr>
            </a:lvl2pPr>
            <a:lvl3pPr>
              <a:buClrTx/>
              <a:defRPr sz="2000">
                <a:latin typeface="Arial" pitchFamily="34" charset="0"/>
                <a:cs typeface="Arial" pitchFamily="34" charset="0"/>
              </a:defRPr>
            </a:lvl3pPr>
            <a:lvl4pPr>
              <a:buClrTx/>
              <a:defRPr sz="1800">
                <a:latin typeface="Arial" pitchFamily="34" charset="0"/>
                <a:cs typeface="Arial" pitchFamily="34" charset="0"/>
              </a:defRPr>
            </a:lvl4pPr>
            <a:lvl5pPr>
              <a:buClrTx/>
              <a:defRPr sz="1800">
                <a:latin typeface="Arial" pitchFamily="34" charset="0"/>
                <a:cs typeface="Arial"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17"/>
          <p:cNvSpPr>
            <a:spLocks noGrp="1" noChangeArrowheads="1"/>
          </p:cNvSpPr>
          <p:nvPr>
            <p:ph type="ftr" sz="quarter" idx="10"/>
          </p:nvPr>
        </p:nvSpPr>
        <p:spPr>
          <a:ln/>
        </p:spPr>
        <p:txBody>
          <a:bodyPr/>
          <a:lstStyle>
            <a:lvl1pPr>
              <a:defRPr/>
            </a:lvl1pPr>
          </a:lstStyle>
          <a:p>
            <a:endParaRPr lang="en-US" dirty="0"/>
          </a:p>
        </p:txBody>
      </p:sp>
      <p:sp>
        <p:nvSpPr>
          <p:cNvPr id="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4453489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8654988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3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dirty="0"/>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98595174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a:lvl1pPr>
          </a:lstStyle>
          <a:p>
            <a:pPr>
              <a:defRPr/>
            </a:pPr>
            <a:endParaRPr lang="en-US" dirty="0"/>
          </a:p>
        </p:txBody>
      </p:sp>
      <p:sp>
        <p:nvSpPr>
          <p:cNvPr id="4" name="Slide Number Placeholder 3"/>
          <p:cNvSpPr>
            <a:spLocks noGrp="1"/>
          </p:cNvSpPr>
          <p:nvPr>
            <p:ph type="sldNum" sz="quarter" idx="12"/>
          </p:nvPr>
        </p:nvSpPr>
        <p:spPr>
          <a:xfrm>
            <a:off x="9652000" y="6629400"/>
            <a:ext cx="2540000" cy="228600"/>
          </a:xfrm>
          <a:prstGeom prst="rect">
            <a:avLst/>
          </a:prstGeom>
        </p:spPr>
        <p:txBody>
          <a:bodyPr/>
          <a:lstStyle>
            <a:lvl1pPr>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2955717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pSp>
        <p:nvGrpSpPr>
          <p:cNvPr id="2" name="Group 45"/>
          <p:cNvGrpSpPr>
            <a:grpSpLocks/>
          </p:cNvGrpSpPr>
          <p:nvPr/>
        </p:nvGrpSpPr>
        <p:grpSpPr bwMode="auto">
          <a:xfrm>
            <a:off x="0" y="1"/>
            <a:ext cx="12192000" cy="6842125"/>
            <a:chOff x="0" y="0"/>
            <a:chExt cx="5760" cy="4310"/>
          </a:xfrm>
        </p:grpSpPr>
        <p:pic>
          <p:nvPicPr>
            <p:cNvPr id="4" name="Picture 43"/>
            <p:cNvPicPr>
              <a:picLocks noChangeAspect="1" noChangeArrowheads="1"/>
            </p:cNvPicPr>
            <p:nvPr/>
          </p:nvPicPr>
          <p:blipFill>
            <a:blip r:embed="rId2" cstate="screen">
              <a:extLst>
                <a:ext uri="{28A0092B-C50C-407E-A947-70E740481C1C}">
                  <a14:useLocalDpi xmlns:a14="http://schemas.microsoft.com/office/drawing/2010/main"/>
                </a:ext>
              </a:extLst>
            </a:blip>
            <a:srcRect l="642" t="995" r="642" b="995"/>
            <a:stretch>
              <a:fillRect/>
            </a:stretch>
          </p:blipFill>
          <p:spPr bwMode="auto">
            <a:xfrm>
              <a:off x="0" y="0"/>
              <a:ext cx="5760" cy="4310"/>
            </a:xfrm>
            <a:prstGeom prst="rect">
              <a:avLst/>
            </a:prstGeom>
            <a:noFill/>
            <a:ln w="9525">
              <a:noFill/>
              <a:miter lim="800000"/>
              <a:headEnd/>
              <a:tailEnd/>
            </a:ln>
          </p:spPr>
        </p:pic>
        <p:pic>
          <p:nvPicPr>
            <p:cNvPr id="5" name="Picture 4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72" y="1728"/>
              <a:ext cx="2400" cy="2335"/>
            </a:xfrm>
            <a:prstGeom prst="rect">
              <a:avLst/>
            </a:prstGeom>
            <a:noFill/>
            <a:ln w="9525">
              <a:noFill/>
              <a:miter lim="800000"/>
              <a:headEnd/>
              <a:tailEnd/>
            </a:ln>
          </p:spPr>
        </p:pic>
      </p:grpSp>
      <p:sp>
        <p:nvSpPr>
          <p:cNvPr id="6" name="Text Box 17"/>
          <p:cNvSpPr txBox="1">
            <a:spLocks noChangeArrowheads="1"/>
          </p:cNvSpPr>
          <p:nvPr/>
        </p:nvSpPr>
        <p:spPr bwMode="auto">
          <a:xfrm>
            <a:off x="203200" y="6592888"/>
            <a:ext cx="8026400" cy="214312"/>
          </a:xfrm>
          <a:prstGeom prst="rect">
            <a:avLst/>
          </a:prstGeom>
          <a:noFill/>
          <a:ln w="9525">
            <a:noFill/>
            <a:miter lim="800000"/>
            <a:headEnd/>
            <a:tailEnd/>
          </a:ln>
          <a:effectLst/>
        </p:spPr>
        <p:txBody>
          <a:bodyPr>
            <a:spAutoFit/>
          </a:bodyPr>
          <a:lstStyle/>
          <a:p>
            <a:pPr eaLnBrk="0" hangingPunct="0">
              <a:spcBef>
                <a:spcPct val="50000"/>
              </a:spcBef>
              <a:defRPr/>
            </a:pPr>
            <a:r>
              <a:rPr lang="en-US" sz="800" dirty="0">
                <a:solidFill>
                  <a:srgbClr val="D9D9D9"/>
                </a:solidFill>
              </a:rPr>
              <a:t>Proprietary and Confidential. Not for disclosure outside Federal Reserve.</a:t>
            </a:r>
            <a:endParaRPr lang="en-US" sz="800" dirty="0">
              <a:solidFill>
                <a:srgbClr val="002672"/>
              </a:solidFill>
            </a:endParaRPr>
          </a:p>
        </p:txBody>
      </p:sp>
      <p:pic>
        <p:nvPicPr>
          <p:cNvPr id="7" name="Picture 4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635067" y="5588001"/>
            <a:ext cx="2235200" cy="798513"/>
          </a:xfrm>
          <a:prstGeom prst="rect">
            <a:avLst/>
          </a:prstGeom>
          <a:noFill/>
          <a:ln w="9525">
            <a:noFill/>
            <a:miter lim="800000"/>
            <a:headEnd/>
            <a:tailEnd/>
          </a:ln>
        </p:spPr>
      </p:pic>
      <p:sp>
        <p:nvSpPr>
          <p:cNvPr id="8" name="Rectangle 16"/>
          <p:cNvSpPr>
            <a:spLocks noGrp="1" noChangeArrowheads="1"/>
          </p:cNvSpPr>
          <p:nvPr>
            <p:ph type="ctrTitle"/>
          </p:nvPr>
        </p:nvSpPr>
        <p:spPr>
          <a:xfrm>
            <a:off x="4572000" y="1752600"/>
            <a:ext cx="6604000" cy="1905000"/>
          </a:xfrm>
        </p:spPr>
        <p:txBody>
          <a:bodyPr anchor="t"/>
          <a:lstStyle>
            <a:lvl1pPr algn="r">
              <a:lnSpc>
                <a:spcPct val="150000"/>
              </a:lnSpc>
              <a:defRPr b="1">
                <a:solidFill>
                  <a:schemeClr val="accent4">
                    <a:lumMod val="75000"/>
                  </a:schemeClr>
                </a:solidFill>
                <a:latin typeface="Trebuchet MS" pitchFamily="34" charset="0"/>
              </a:defRPr>
            </a:lvl1pPr>
          </a:lstStyle>
          <a:p>
            <a:r>
              <a:rPr lang="en-US"/>
              <a:t>Click to edit Master title style</a:t>
            </a:r>
            <a:endParaRPr lang="en-US" dirty="0"/>
          </a:p>
        </p:txBody>
      </p:sp>
      <p:sp>
        <p:nvSpPr>
          <p:cNvPr id="10" name="Footer Placeholder 9"/>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272160287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buClr>
                <a:schemeClr val="accent4">
                  <a:lumMod val="75000"/>
                </a:schemeClr>
              </a:buClr>
              <a:defRPr sz="2800"/>
            </a:lvl1pPr>
            <a:lvl2pPr>
              <a:buClr>
                <a:schemeClr val="accent4">
                  <a:lumMod val="75000"/>
                </a:schemeClr>
              </a:buClr>
              <a:defRPr sz="2400"/>
            </a:lvl2pPr>
            <a:lvl3pPr>
              <a:buClr>
                <a:schemeClr val="accent4">
                  <a:lumMod val="75000"/>
                </a:schemeClr>
              </a:buClr>
              <a:defRPr sz="2000"/>
            </a:lvl3pPr>
            <a:lvl4pPr>
              <a:buClr>
                <a:schemeClr val="accent4">
                  <a:lumMod val="75000"/>
                </a:schemeClr>
              </a:buClr>
              <a:defRPr sz="1800" i="0"/>
            </a:lvl4pPr>
            <a:lvl5pPr>
              <a:buClr>
                <a:schemeClr val="accent4">
                  <a:lumMod val="75000"/>
                </a:schemeClr>
              </a:buCl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613526"/>
            <a:ext cx="2844800" cy="244475"/>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8377983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7" name="Rectangle 6"/>
          <p:cNvSpPr/>
          <p:nvPr/>
        </p:nvSpPr>
        <p:spPr bwMode="auto">
          <a:xfrm>
            <a:off x="0" y="1053738"/>
            <a:ext cx="12192000" cy="559090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200" b="0" i="0" u="none" strike="noStrike" cap="none" normalizeH="0" baseline="0" dirty="0">
              <a:ln>
                <a:noFill/>
              </a:ln>
              <a:solidFill>
                <a:schemeClr val="tx1"/>
              </a:solidFill>
              <a:effectLst/>
              <a:latin typeface="Times" pitchFamily="18" charset="0"/>
            </a:endParaRPr>
          </a:p>
        </p:txBody>
      </p:sp>
      <p:sp>
        <p:nvSpPr>
          <p:cNvPr id="2" name="Title 1"/>
          <p:cNvSpPr>
            <a:spLocks noGrp="1"/>
          </p:cNvSpPr>
          <p:nvPr>
            <p:ph type="ctrTitle"/>
          </p:nvPr>
        </p:nvSpPr>
        <p:spPr>
          <a:xfrm>
            <a:off x="914400" y="2130426"/>
            <a:ext cx="10363200" cy="1470025"/>
          </a:xfrm>
        </p:spPr>
        <p:txBody>
          <a:bodyPr/>
          <a:lstStyle>
            <a:lvl1pPr>
              <a:defRPr>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B751C8BA-3A05-4C64-8DBA-03A41F6849F0}" type="slidenum">
              <a:rPr lang="en-US" smtClean="0"/>
              <a:t>‹#›</a:t>
            </a:fld>
            <a:endParaRPr lang="en-US"/>
          </a:p>
        </p:txBody>
      </p:sp>
    </p:spTree>
    <p:extLst>
      <p:ext uri="{BB962C8B-B14F-4D97-AF65-F5344CB8AC3E}">
        <p14:creationId xmlns:p14="http://schemas.microsoft.com/office/powerpoint/2010/main" val="294992692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7867" y="1447800"/>
            <a:ext cx="5621867" cy="4495800"/>
          </a:xfrm>
        </p:spPr>
        <p:txBody>
          <a:bodyPr/>
          <a:lstStyle>
            <a:lvl1pPr>
              <a:buClr>
                <a:schemeClr val="accent4">
                  <a:lumMod val="75000"/>
                </a:schemeClr>
              </a:buClr>
              <a:defRPr sz="2800"/>
            </a:lvl1pPr>
            <a:lvl2pPr>
              <a:buClr>
                <a:schemeClr val="accent4">
                  <a:lumMod val="75000"/>
                </a:schemeClr>
              </a:buClr>
              <a:defRPr sz="2400"/>
            </a:lvl2pPr>
            <a:lvl3pPr>
              <a:buClr>
                <a:schemeClr val="accent4">
                  <a:lumMod val="75000"/>
                </a:schemeClr>
              </a:buClr>
              <a:defRPr sz="2000"/>
            </a:lvl3pPr>
            <a:lvl4pPr>
              <a:buClr>
                <a:schemeClr val="accent4">
                  <a:lumMod val="75000"/>
                </a:schemeClr>
              </a:buClr>
              <a:defRPr sz="1800"/>
            </a:lvl4pPr>
            <a:lvl5pPr>
              <a:buClr>
                <a:schemeClr val="accent4">
                  <a:lumMod val="75000"/>
                </a:schemeClr>
              </a:buCl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12933" y="1447800"/>
            <a:ext cx="5621867" cy="4495800"/>
          </a:xfrm>
        </p:spPr>
        <p:txBody>
          <a:bodyPr/>
          <a:lstStyle>
            <a:lvl1pPr>
              <a:buClr>
                <a:schemeClr val="accent4">
                  <a:lumMod val="75000"/>
                </a:schemeClr>
              </a:buClr>
              <a:defRPr sz="2800"/>
            </a:lvl1pPr>
            <a:lvl2pPr>
              <a:buClr>
                <a:schemeClr val="accent4">
                  <a:lumMod val="75000"/>
                </a:schemeClr>
              </a:buClr>
              <a:defRPr sz="2400"/>
            </a:lvl2pPr>
            <a:lvl3pPr>
              <a:buClr>
                <a:schemeClr val="accent4">
                  <a:lumMod val="75000"/>
                </a:schemeClr>
              </a:buClr>
              <a:defRPr sz="2000"/>
            </a:lvl3pPr>
            <a:lvl4pPr>
              <a:buClr>
                <a:schemeClr val="accent4">
                  <a:lumMod val="75000"/>
                </a:schemeClr>
              </a:buClr>
              <a:defRPr sz="1800"/>
            </a:lvl4pPr>
            <a:lvl5pPr>
              <a:buClr>
                <a:schemeClr val="accent4">
                  <a:lumMod val="75000"/>
                </a:schemeClr>
              </a:buCl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17"/>
          <p:cNvSpPr>
            <a:spLocks noGrp="1" noChangeArrowheads="1"/>
          </p:cNvSpPr>
          <p:nvPr>
            <p:ph type="ftr" sz="quarter" idx="10"/>
          </p:nvPr>
        </p:nvSpPr>
        <p:spPr>
          <a:ln/>
        </p:spPr>
        <p:txBody>
          <a:bodyPr/>
          <a:lstStyle>
            <a:lvl1pPr>
              <a:defRPr/>
            </a:lvl1pPr>
          </a:lstStyle>
          <a:p>
            <a:endParaRPr lang="en-US" dirty="0"/>
          </a:p>
        </p:txBody>
      </p:sp>
      <p:sp>
        <p:nvSpPr>
          <p:cNvPr id="6" name="Slide Number Placeholder 15"/>
          <p:cNvSpPr>
            <a:spLocks noGrp="1"/>
          </p:cNvSpPr>
          <p:nvPr>
            <p:ph type="sldNum" sz="quarter" idx="4"/>
          </p:nvPr>
        </p:nvSpPr>
        <p:spPr>
          <a:xfrm>
            <a:off x="9347200" y="6613526"/>
            <a:ext cx="2844800" cy="244475"/>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2048333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grpSp>
        <p:nvGrpSpPr>
          <p:cNvPr id="17" name="Group 16"/>
          <p:cNvGrpSpPr/>
          <p:nvPr/>
        </p:nvGrpSpPr>
        <p:grpSpPr>
          <a:xfrm>
            <a:off x="-10" y="0"/>
            <a:ext cx="12192009" cy="6858000"/>
            <a:chOff x="-8" y="0"/>
            <a:chExt cx="9144007" cy="6858000"/>
          </a:xfrm>
        </p:grpSpPr>
        <p:sp>
          <p:nvSpPr>
            <p:cNvPr id="18" name="Rectangle 17"/>
            <p:cNvSpPr/>
            <p:nvPr/>
          </p:nvSpPr>
          <p:spPr>
            <a:xfrm>
              <a:off x="-8" y="0"/>
              <a:ext cx="9144007" cy="6858000"/>
            </a:xfrm>
            <a:prstGeom prst="rect">
              <a:avLst/>
            </a:prstGeom>
            <a:gradFill flip="none" rotWithShape="1">
              <a:gsLst>
                <a:gs pos="51000">
                  <a:srgbClr val="175584"/>
                </a:gs>
                <a:gs pos="100000">
                  <a:srgbClr val="12456A"/>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prstClr val="white"/>
                </a:solidFill>
              </a:endParaRPr>
            </a:p>
          </p:txBody>
        </p:sp>
        <p:pic>
          <p:nvPicPr>
            <p:cNvPr id="19" name="Picture 18" descr="fed logo_white.wmf"/>
            <p:cNvPicPr>
              <a:picLocks noChangeAspect="1"/>
            </p:cNvPicPr>
            <p:nvPr/>
          </p:nvPicPr>
          <p:blipFill>
            <a:blip r:embed="rId2" cstate="screen">
              <a:alphaModFix amt="10000"/>
              <a:extLst>
                <a:ext uri="{28A0092B-C50C-407E-A947-70E740481C1C}">
                  <a14:useLocalDpi xmlns:a14="http://schemas.microsoft.com/office/drawing/2010/main"/>
                </a:ext>
              </a:extLst>
            </a:blip>
            <a:srcRect l="15843" r="14247" b="25095"/>
            <a:stretch>
              <a:fillRect/>
            </a:stretch>
          </p:blipFill>
          <p:spPr>
            <a:xfrm>
              <a:off x="0" y="2350255"/>
              <a:ext cx="3549108" cy="4507745"/>
            </a:xfrm>
            <a:prstGeom prst="rect">
              <a:avLst/>
            </a:prstGeom>
          </p:spPr>
        </p:pic>
      </p:grpSp>
      <p:pic>
        <p:nvPicPr>
          <p:cNvPr id="20" name="Picture 19" descr="Untitled-5.wm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0044" y="621160"/>
            <a:ext cx="3443217" cy="1220421"/>
          </a:xfrm>
          <a:prstGeom prst="rect">
            <a:avLst/>
          </a:prstGeom>
        </p:spPr>
      </p:pic>
      <p:cxnSp>
        <p:nvCxnSpPr>
          <p:cNvPr id="21" name="Straight Connector 20"/>
          <p:cNvCxnSpPr/>
          <p:nvPr/>
        </p:nvCxnSpPr>
        <p:spPr>
          <a:xfrm rot="5400000">
            <a:off x="1851863" y="3502236"/>
            <a:ext cx="5762683" cy="2117"/>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hasCustomPrompt="1"/>
          </p:nvPr>
        </p:nvSpPr>
        <p:spPr>
          <a:xfrm>
            <a:off x="5009123" y="1718779"/>
            <a:ext cx="6420087" cy="1603603"/>
          </a:xfrm>
          <a:prstGeom prst="rect">
            <a:avLst/>
          </a:prstGeom>
        </p:spPr>
        <p:txBody>
          <a:bodyPr anchor="b">
            <a:normAutofit/>
          </a:bodyPr>
          <a:lstStyle>
            <a:lvl1pPr marL="0" marR="0" indent="0" defTabSz="457200" rtl="0" eaLnBrk="1" fontAlgn="auto" latinLnBrk="0" hangingPunct="1">
              <a:lnSpc>
                <a:spcPct val="100000"/>
              </a:lnSpc>
              <a:spcBef>
                <a:spcPct val="0"/>
              </a:spcBef>
              <a:spcAft>
                <a:spcPts val="0"/>
              </a:spcAft>
              <a:tabLst/>
              <a:defRPr sz="3600">
                <a:solidFill>
                  <a:schemeClr val="bg1"/>
                </a:solidFill>
              </a:defRPr>
            </a:lvl1pPr>
          </a:lstStyle>
          <a:p>
            <a:pPr marL="0" marR="0" lvl="0" indent="0" defTabSz="457200" rtl="0" eaLnBrk="1" fontAlgn="auto" latinLnBrk="0" hangingPunct="1">
              <a:lnSpc>
                <a:spcPct val="100000"/>
              </a:lnSpc>
              <a:spcBef>
                <a:spcPct val="0"/>
              </a:spcBef>
              <a:spcAft>
                <a:spcPts val="0"/>
              </a:spcAft>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4" name="Date Placeholder 3"/>
          <p:cNvSpPr>
            <a:spLocks noGrp="1"/>
          </p:cNvSpPr>
          <p:nvPr>
            <p:ph type="dt" sz="half" idx="10"/>
          </p:nvPr>
        </p:nvSpPr>
        <p:spPr>
          <a:xfrm>
            <a:off x="-15903" y="6629401"/>
            <a:ext cx="2844800" cy="228600"/>
          </a:xfrm>
          <a:prstGeom prst="rect">
            <a:avLst/>
          </a:prstGeom>
        </p:spPr>
        <p:txBody>
          <a:bodyPr/>
          <a:lstStyle>
            <a:lvl1pPr>
              <a:defRPr sz="1000"/>
            </a:lvl1pPr>
          </a:lstStyle>
          <a:p>
            <a:fld id="{0BBA1AD3-C531-48CC-8F22-0B829F773894}" type="datetime1">
              <a:rPr lang="en-US" smtClean="0">
                <a:solidFill>
                  <a:prstClr val="black"/>
                </a:solidFill>
              </a:rPr>
              <a:t>10/7/2020</a:t>
            </a:fld>
            <a:endParaRPr lang="en-US" dirty="0">
              <a:solidFill>
                <a:prstClr val="black"/>
              </a:solidFill>
            </a:endParaRPr>
          </a:p>
        </p:txBody>
      </p:sp>
      <p:sp>
        <p:nvSpPr>
          <p:cNvPr id="6" name="Slide Number Placeholder 5"/>
          <p:cNvSpPr>
            <a:spLocks noGrp="1"/>
          </p:cNvSpPr>
          <p:nvPr>
            <p:ph type="sldNum" sz="quarter" idx="12"/>
          </p:nvPr>
        </p:nvSpPr>
        <p:spPr/>
        <p:txBody>
          <a:bodyPr/>
          <a:lstStyle>
            <a:lvl1pPr>
              <a:defRPr sz="1050"/>
            </a:lvl1pPr>
          </a:lstStyle>
          <a:p>
            <a:fld id="{7C026068-E440-7348-BC45-E756242ED71C}" type="slidenum">
              <a:rPr lang="en-US" smtClean="0">
                <a:solidFill>
                  <a:prstClr val="black"/>
                </a:solidFill>
              </a:rPr>
              <a:pPr/>
              <a:t>‹#›</a:t>
            </a:fld>
            <a:endParaRPr lang="en-US" dirty="0">
              <a:solidFill>
                <a:prstClr val="black"/>
              </a:solidFill>
            </a:endParaRPr>
          </a:p>
        </p:txBody>
      </p:sp>
      <p:sp>
        <p:nvSpPr>
          <p:cNvPr id="8" name="Text Placeholder 7"/>
          <p:cNvSpPr>
            <a:spLocks noGrp="1"/>
          </p:cNvSpPr>
          <p:nvPr>
            <p:ph type="body" sz="quarter" idx="13" hasCustomPrompt="1"/>
          </p:nvPr>
        </p:nvSpPr>
        <p:spPr>
          <a:xfrm>
            <a:off x="5010152" y="3322639"/>
            <a:ext cx="6419849" cy="820737"/>
          </a:xfrm>
        </p:spPr>
        <p:txBody>
          <a:bodyPr>
            <a:normAutofit/>
          </a:bodyPr>
          <a:lstStyle>
            <a:lvl1pPr marL="0" indent="0">
              <a:buNone/>
              <a:defRPr sz="2400">
                <a:solidFill>
                  <a:srgbClr val="879D53"/>
                </a:solidFill>
              </a:defRPr>
            </a:lvl1pPr>
          </a:lstStyle>
          <a:p>
            <a:pPr>
              <a:spcAft>
                <a:spcPct val="20000"/>
              </a:spcAft>
            </a:pPr>
            <a:r>
              <a:rPr lang="en-US" sz="2800" dirty="0">
                <a:solidFill>
                  <a:srgbClr val="879D53"/>
                </a:solidFill>
                <a:latin typeface="Arial"/>
                <a:cs typeface="Arial"/>
              </a:rPr>
              <a:t>Sub-title of the presentation</a:t>
            </a:r>
          </a:p>
        </p:txBody>
      </p:sp>
    </p:spTree>
    <p:extLst>
      <p:ext uri="{BB962C8B-B14F-4D97-AF65-F5344CB8AC3E}">
        <p14:creationId xmlns:p14="http://schemas.microsoft.com/office/powerpoint/2010/main" val="6822341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grpSp>
        <p:nvGrpSpPr>
          <p:cNvPr id="17" name="Group 16"/>
          <p:cNvGrpSpPr/>
          <p:nvPr/>
        </p:nvGrpSpPr>
        <p:grpSpPr>
          <a:xfrm>
            <a:off x="-10" y="0"/>
            <a:ext cx="12192009" cy="6858000"/>
            <a:chOff x="-8" y="0"/>
            <a:chExt cx="9144007" cy="6858000"/>
          </a:xfrm>
        </p:grpSpPr>
        <p:sp>
          <p:nvSpPr>
            <p:cNvPr id="18" name="Rectangle 17"/>
            <p:cNvSpPr/>
            <p:nvPr/>
          </p:nvSpPr>
          <p:spPr>
            <a:xfrm>
              <a:off x="-8" y="0"/>
              <a:ext cx="9144007" cy="6858000"/>
            </a:xfrm>
            <a:prstGeom prst="rect">
              <a:avLst/>
            </a:prstGeom>
            <a:gradFill flip="none" rotWithShape="1">
              <a:gsLst>
                <a:gs pos="51000">
                  <a:srgbClr val="175584"/>
                </a:gs>
                <a:gs pos="100000">
                  <a:srgbClr val="12456A"/>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rgbClr val="FFFFFF"/>
                </a:solidFill>
              </a:endParaRPr>
            </a:p>
          </p:txBody>
        </p:sp>
        <p:pic>
          <p:nvPicPr>
            <p:cNvPr id="19" name="Picture 18" descr="fed logo_white.wmf"/>
            <p:cNvPicPr>
              <a:picLocks noChangeAspect="1"/>
            </p:cNvPicPr>
            <p:nvPr/>
          </p:nvPicPr>
          <p:blipFill>
            <a:blip r:embed="rId2" cstate="print">
              <a:alphaModFix amt="10000"/>
            </a:blip>
            <a:srcRect l="15843" r="14247" b="25095"/>
            <a:stretch>
              <a:fillRect/>
            </a:stretch>
          </p:blipFill>
          <p:spPr>
            <a:xfrm>
              <a:off x="0" y="2350255"/>
              <a:ext cx="3549108" cy="4507745"/>
            </a:xfrm>
            <a:prstGeom prst="rect">
              <a:avLst/>
            </a:prstGeom>
          </p:spPr>
        </p:pic>
      </p:grpSp>
      <p:pic>
        <p:nvPicPr>
          <p:cNvPr id="20" name="Picture 19" descr="Untitled-5.wmf"/>
          <p:cNvPicPr>
            <a:picLocks noChangeAspect="1"/>
          </p:cNvPicPr>
          <p:nvPr/>
        </p:nvPicPr>
        <p:blipFill>
          <a:blip r:embed="rId3" cstate="print"/>
          <a:stretch>
            <a:fillRect/>
          </a:stretch>
        </p:blipFill>
        <p:spPr>
          <a:xfrm>
            <a:off x="560044" y="621160"/>
            <a:ext cx="3443217" cy="1220421"/>
          </a:xfrm>
          <a:prstGeom prst="rect">
            <a:avLst/>
          </a:prstGeom>
        </p:spPr>
      </p:pic>
      <p:cxnSp>
        <p:nvCxnSpPr>
          <p:cNvPr id="21" name="Straight Connector 20"/>
          <p:cNvCxnSpPr/>
          <p:nvPr/>
        </p:nvCxnSpPr>
        <p:spPr>
          <a:xfrm rot="5400000">
            <a:off x="1851863" y="3502236"/>
            <a:ext cx="5762683" cy="2117"/>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hasCustomPrompt="1"/>
          </p:nvPr>
        </p:nvSpPr>
        <p:spPr>
          <a:xfrm>
            <a:off x="5009123" y="1718779"/>
            <a:ext cx="6420087" cy="1603603"/>
          </a:xfrm>
          <a:prstGeom prst="rect">
            <a:avLst/>
          </a:prstGeom>
        </p:spPr>
        <p:txBody>
          <a:bodyPr anchor="b">
            <a:normAutofit/>
          </a:bodyPr>
          <a:lstStyle>
            <a:lvl1pPr marL="0" marR="0" indent="0" defTabSz="457200" rtl="0" eaLnBrk="1" fontAlgn="auto" latinLnBrk="0" hangingPunct="1">
              <a:lnSpc>
                <a:spcPct val="100000"/>
              </a:lnSpc>
              <a:spcBef>
                <a:spcPct val="0"/>
              </a:spcBef>
              <a:spcAft>
                <a:spcPts val="0"/>
              </a:spcAft>
              <a:tabLst/>
              <a:defRPr sz="3600">
                <a:solidFill>
                  <a:schemeClr val="bg1"/>
                </a:solidFill>
                <a:latin typeface="+mj-lt"/>
              </a:defRPr>
            </a:lvl1pPr>
          </a:lstStyle>
          <a:p>
            <a:pPr marL="0" marR="0" lvl="0" indent="0" defTabSz="457200" rtl="0" eaLnBrk="1" fontAlgn="auto" latinLnBrk="0" hangingPunct="1">
              <a:lnSpc>
                <a:spcPct val="100000"/>
              </a:lnSpc>
              <a:spcBef>
                <a:spcPct val="0"/>
              </a:spcBef>
              <a:spcAft>
                <a:spcPts val="0"/>
              </a:spcAft>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9" name="Text Placeholder 8"/>
          <p:cNvSpPr>
            <a:spLocks noGrp="1"/>
          </p:cNvSpPr>
          <p:nvPr>
            <p:ph type="body" sz="quarter" idx="13" hasCustomPrompt="1"/>
          </p:nvPr>
        </p:nvSpPr>
        <p:spPr>
          <a:xfrm>
            <a:off x="5016499" y="3352800"/>
            <a:ext cx="6425184" cy="457200"/>
          </a:xfrm>
        </p:spPr>
        <p:txBody>
          <a:bodyPr/>
          <a:lstStyle>
            <a:lvl1pPr marL="0" indent="0">
              <a:buNone/>
              <a:defRPr sz="2400">
                <a:solidFill>
                  <a:schemeClr val="bg1"/>
                </a:solidFill>
                <a:latin typeface="+mj-lt"/>
              </a:defRPr>
            </a:lvl1pPr>
          </a:lstStyle>
          <a:p>
            <a:pPr lvl="0"/>
            <a:r>
              <a:rPr lang="en-US" dirty="0"/>
              <a:t>subtitle</a:t>
            </a:r>
          </a:p>
        </p:txBody>
      </p:sp>
      <p:sp>
        <p:nvSpPr>
          <p:cNvPr id="15"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solidFill>
                <a:srgbClr val="232323">
                  <a:lumMod val="50000"/>
                  <a:lumOff val="50000"/>
                </a:srgbClr>
              </a:solidFill>
            </a:endParaRPr>
          </a:p>
        </p:txBody>
      </p:sp>
    </p:spTree>
    <p:extLst>
      <p:ext uri="{BB962C8B-B14F-4D97-AF65-F5344CB8AC3E}">
        <p14:creationId xmlns:p14="http://schemas.microsoft.com/office/powerpoint/2010/main" val="419723283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5_Title Slide">
    <p:spTree>
      <p:nvGrpSpPr>
        <p:cNvPr id="1" name=""/>
        <p:cNvGrpSpPr/>
        <p:nvPr/>
      </p:nvGrpSpPr>
      <p:grpSpPr>
        <a:xfrm>
          <a:off x="0" y="0"/>
          <a:ext cx="0" cy="0"/>
          <a:chOff x="0" y="0"/>
          <a:chExt cx="0" cy="0"/>
        </a:xfrm>
      </p:grpSpPr>
      <p:grpSp>
        <p:nvGrpSpPr>
          <p:cNvPr id="20" name="Group 19"/>
          <p:cNvGrpSpPr/>
          <p:nvPr/>
        </p:nvGrpSpPr>
        <p:grpSpPr>
          <a:xfrm>
            <a:off x="-51598" y="12700"/>
            <a:ext cx="12243595" cy="6858004"/>
            <a:chOff x="-38696" y="-4"/>
            <a:chExt cx="9182696" cy="6858004"/>
          </a:xfrm>
        </p:grpSpPr>
        <p:pic>
          <p:nvPicPr>
            <p:cNvPr id="17" name="Picture 16" descr="Screen shot 2011-10-18 at 3.11.31 PM.png"/>
            <p:cNvPicPr>
              <a:picLocks noChangeAspect="1"/>
            </p:cNvPicPr>
            <p:nvPr/>
          </p:nvPicPr>
          <p:blipFill>
            <a:blip r:embed="rId2" cstate="print"/>
            <a:srcRect l="540" t="1109" r="470" b="693"/>
            <a:stretch>
              <a:fillRect/>
            </a:stretch>
          </p:blipFill>
          <p:spPr>
            <a:xfrm>
              <a:off x="-38696" y="-4"/>
              <a:ext cx="9182696" cy="6858004"/>
            </a:xfrm>
            <a:prstGeom prst="rect">
              <a:avLst/>
            </a:prstGeom>
          </p:spPr>
        </p:pic>
        <p:sp>
          <p:nvSpPr>
            <p:cNvPr id="16" name="Rectangle 15"/>
            <p:cNvSpPr>
              <a:spLocks noChangeAspect="1"/>
            </p:cNvSpPr>
            <p:nvPr/>
          </p:nvSpPr>
          <p:spPr>
            <a:xfrm rot="5400000">
              <a:off x="4602448" y="-1512736"/>
              <a:ext cx="1946175" cy="7136924"/>
            </a:xfrm>
            <a:prstGeom prst="rect">
              <a:avLst/>
            </a:prstGeom>
            <a:solidFill>
              <a:srgbClr val="12456A">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1800" dirty="0">
                <a:solidFill>
                  <a:srgbClr val="FFFFFF"/>
                </a:solidFill>
              </a:endParaRPr>
            </a:p>
          </p:txBody>
        </p:sp>
        <p:sp>
          <p:nvSpPr>
            <p:cNvPr id="26" name="Rectangle 25"/>
            <p:cNvSpPr>
              <a:spLocks noChangeAspect="1"/>
            </p:cNvSpPr>
            <p:nvPr/>
          </p:nvSpPr>
          <p:spPr>
            <a:xfrm>
              <a:off x="-38696" y="0"/>
              <a:ext cx="214205" cy="6858000"/>
            </a:xfrm>
            <a:prstGeom prst="rect">
              <a:avLst/>
            </a:prstGeom>
            <a:solidFill>
              <a:schemeClr val="tx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sp>
          <p:nvSpPr>
            <p:cNvPr id="27" name="Rectangle 26"/>
            <p:cNvSpPr>
              <a:spLocks noChangeAspect="1"/>
            </p:cNvSpPr>
            <p:nvPr/>
          </p:nvSpPr>
          <p:spPr>
            <a:xfrm>
              <a:off x="-8030" y="1076884"/>
              <a:ext cx="2251243" cy="1946175"/>
            </a:xfrm>
            <a:prstGeom prst="rect">
              <a:avLst/>
            </a:prstGeom>
            <a:solidFill>
              <a:srgbClr val="1245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pic>
          <p:nvPicPr>
            <p:cNvPr id="28" name="Picture 27" descr="Untitled-5.wmf"/>
            <p:cNvPicPr>
              <a:picLocks noChangeAspect="1"/>
            </p:cNvPicPr>
            <p:nvPr/>
          </p:nvPicPr>
          <p:blipFill>
            <a:blip r:embed="rId3" cstate="print"/>
            <a:stretch>
              <a:fillRect/>
            </a:stretch>
          </p:blipFill>
          <p:spPr>
            <a:xfrm>
              <a:off x="519143" y="1703247"/>
              <a:ext cx="1377950" cy="651205"/>
            </a:xfrm>
            <a:prstGeom prst="rect">
              <a:avLst/>
            </a:prstGeom>
          </p:spPr>
        </p:pic>
        <p:sp>
          <p:nvSpPr>
            <p:cNvPr id="29" name="Rectangle 28"/>
            <p:cNvSpPr>
              <a:spLocks noChangeAspect="1"/>
            </p:cNvSpPr>
            <p:nvPr/>
          </p:nvSpPr>
          <p:spPr>
            <a:xfrm>
              <a:off x="-38696" y="1076883"/>
              <a:ext cx="214205" cy="1946175"/>
            </a:xfrm>
            <a:prstGeom prst="rect">
              <a:avLst/>
            </a:prstGeom>
            <a:solidFill>
              <a:srgbClr val="879D5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grpSp>
      <p:sp>
        <p:nvSpPr>
          <p:cNvPr id="3" name="Text Placeholder 2"/>
          <p:cNvSpPr>
            <a:spLocks noGrp="1"/>
          </p:cNvSpPr>
          <p:nvPr>
            <p:ph type="body" sz="quarter" idx="13" hasCustomPrompt="1"/>
          </p:nvPr>
        </p:nvSpPr>
        <p:spPr>
          <a:xfrm>
            <a:off x="3349645" y="1076883"/>
            <a:ext cx="5803900" cy="1277569"/>
          </a:xfrm>
          <a:prstGeom prst="rect">
            <a:avLst/>
          </a:prstGeom>
        </p:spPr>
        <p:txBody>
          <a:bodyPr anchor="b"/>
          <a:lstStyle>
            <a:lvl1pPr marL="0" marR="0" indent="0" algn="l" defTabSz="457200" rtl="0" eaLnBrk="1" fontAlgn="auto" latinLnBrk="0" hangingPunct="1">
              <a:lnSpc>
                <a:spcPct val="100000"/>
              </a:lnSpc>
              <a:spcBef>
                <a:spcPct val="0"/>
              </a:spcBef>
              <a:spcAft>
                <a:spcPts val="0"/>
              </a:spcAft>
              <a:buClrTx/>
              <a:buSzTx/>
              <a:buFontTx/>
              <a:buNone/>
              <a:tabLst/>
              <a:defRPr kumimoji="0" lang="en-US" sz="3200" b="1" i="0" u="none" strike="noStrike" kern="1200" cap="none" spc="0" normalizeH="0" baseline="0" noProof="0">
                <a:solidFill>
                  <a:schemeClr val="bg1"/>
                </a:solidFill>
                <a:latin typeface="Arial Black" pitchFamily="34" charset="0"/>
                <a:cs typeface="Arial Black"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18" name="Text Placeholder 8"/>
          <p:cNvSpPr>
            <a:spLocks noGrp="1"/>
          </p:cNvSpPr>
          <p:nvPr>
            <p:ph type="body" sz="quarter" idx="14" hasCustomPrompt="1"/>
          </p:nvPr>
        </p:nvSpPr>
        <p:spPr>
          <a:xfrm>
            <a:off x="3352800" y="2367156"/>
            <a:ext cx="5803392" cy="457200"/>
          </a:xfrm>
        </p:spPr>
        <p:txBody>
          <a:bodyPr/>
          <a:lstStyle>
            <a:lvl1pPr marL="0" indent="0">
              <a:buNone/>
              <a:defRPr sz="2400">
                <a:solidFill>
                  <a:schemeClr val="bg1"/>
                </a:solidFill>
                <a:latin typeface="+mj-lt"/>
              </a:defRPr>
            </a:lvl1pPr>
          </a:lstStyle>
          <a:p>
            <a:pPr lvl="0"/>
            <a:r>
              <a:rPr lang="en-US" dirty="0"/>
              <a:t>subtitle</a:t>
            </a:r>
          </a:p>
        </p:txBody>
      </p:sp>
      <p:sp>
        <p:nvSpPr>
          <p:cNvPr id="19"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solidFill>
                <a:srgbClr val="232323">
                  <a:lumMod val="50000"/>
                  <a:lumOff val="50000"/>
                </a:srgbClr>
              </a:solidFill>
            </a:endParaRPr>
          </a:p>
        </p:txBody>
      </p:sp>
    </p:spTree>
    <p:extLst>
      <p:ext uri="{BB962C8B-B14F-4D97-AF65-F5344CB8AC3E}">
        <p14:creationId xmlns:p14="http://schemas.microsoft.com/office/powerpoint/2010/main" val="357985214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21" name="Picture 20" descr="Screen shot 2012-08-29 at 9.29.55 AM.png"/>
          <p:cNvPicPr>
            <a:picLocks noChangeAspect="1"/>
          </p:cNvPicPr>
          <p:nvPr/>
        </p:nvPicPr>
        <p:blipFill>
          <a:blip r:embed="rId2" cstate="print"/>
          <a:srcRect l="1560" t="2222" r="1935" b="2593"/>
          <a:stretch>
            <a:fillRect/>
          </a:stretch>
        </p:blipFill>
        <p:spPr>
          <a:xfrm>
            <a:off x="0" y="0"/>
            <a:ext cx="12215720" cy="6858000"/>
          </a:xfrm>
          <a:prstGeom prst="rect">
            <a:avLst/>
          </a:prstGeom>
        </p:spPr>
      </p:pic>
      <p:sp>
        <p:nvSpPr>
          <p:cNvPr id="16" name="Rectangle 15"/>
          <p:cNvSpPr/>
          <p:nvPr/>
        </p:nvSpPr>
        <p:spPr>
          <a:xfrm rot="5400000">
            <a:off x="5175250" y="-158750"/>
            <a:ext cx="1841500" cy="12191999"/>
          </a:xfrm>
          <a:prstGeom prst="rect">
            <a:avLst/>
          </a:prstGeom>
          <a:gradFill flip="none" rotWithShape="1">
            <a:gsLst>
              <a:gs pos="59000">
                <a:srgbClr val="0F4267"/>
              </a:gs>
              <a:gs pos="0">
                <a:srgbClr val="13587E"/>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pic>
        <p:nvPicPr>
          <p:cNvPr id="6" name="Picture 5" descr="columns.tiff"/>
          <p:cNvPicPr>
            <a:picLocks noChangeAspect="1"/>
          </p:cNvPicPr>
          <p:nvPr/>
        </p:nvPicPr>
        <p:blipFill>
          <a:blip r:embed="rId3" cstate="print"/>
          <a:srcRect l="3911" t="2831" r="1733" b="1693"/>
          <a:stretch>
            <a:fillRect/>
          </a:stretch>
        </p:blipFill>
        <p:spPr>
          <a:xfrm flipH="1">
            <a:off x="5610680" y="1270248"/>
            <a:ext cx="6581320" cy="3746252"/>
          </a:xfrm>
          <a:prstGeom prst="rect">
            <a:avLst/>
          </a:prstGeom>
        </p:spPr>
      </p:pic>
      <p:sp>
        <p:nvSpPr>
          <p:cNvPr id="7" name="Rectangle 6"/>
          <p:cNvSpPr/>
          <p:nvPr/>
        </p:nvSpPr>
        <p:spPr>
          <a:xfrm>
            <a:off x="5610681" y="1270249"/>
            <a:ext cx="302684" cy="3746499"/>
          </a:xfrm>
          <a:prstGeom prst="rect">
            <a:avLst/>
          </a:prstGeom>
          <a:solidFill>
            <a:schemeClr val="tx1">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sp>
        <p:nvSpPr>
          <p:cNvPr id="8" name="Rectangle 7"/>
          <p:cNvSpPr/>
          <p:nvPr/>
        </p:nvSpPr>
        <p:spPr>
          <a:xfrm rot="10800000">
            <a:off x="0" y="5016501"/>
            <a:ext cx="12192000" cy="152401"/>
          </a:xfrm>
          <a:prstGeom prst="rect">
            <a:avLst/>
          </a:prstGeom>
          <a:gradFill flip="none" rotWithShape="1">
            <a:gsLst>
              <a:gs pos="0">
                <a:schemeClr val="tx1">
                  <a:alpha val="39000"/>
                </a:schemeClr>
              </a:gs>
              <a:gs pos="81000">
                <a:srgbClr val="FFFFFF">
                  <a:alpha val="0"/>
                </a:srgb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sp>
        <p:nvSpPr>
          <p:cNvPr id="23" name="Rectangle 22"/>
          <p:cNvSpPr/>
          <p:nvPr/>
        </p:nvSpPr>
        <p:spPr>
          <a:xfrm>
            <a:off x="0" y="1270248"/>
            <a:ext cx="5610680" cy="37446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sp>
        <p:nvSpPr>
          <p:cNvPr id="10" name="Rectangle 9"/>
          <p:cNvSpPr/>
          <p:nvPr/>
        </p:nvSpPr>
        <p:spPr>
          <a:xfrm>
            <a:off x="0" y="1270249"/>
            <a:ext cx="5610680" cy="3746499"/>
          </a:xfrm>
          <a:prstGeom prst="rect">
            <a:avLst/>
          </a:prstGeom>
          <a:gradFill flip="none" rotWithShape="1">
            <a:gsLst>
              <a:gs pos="0">
                <a:srgbClr val="D1D7AE">
                  <a:alpha val="80000"/>
                </a:srgbClr>
              </a:gs>
              <a:gs pos="84000">
                <a:srgbClr val="879D51"/>
              </a:gs>
            </a:gsLst>
            <a:lin ang="60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232323"/>
              </a:solidFill>
              <a:cs typeface="Arial" pitchFamily="34" charset="0"/>
            </a:endParaRPr>
          </a:p>
        </p:txBody>
      </p:sp>
      <p:cxnSp>
        <p:nvCxnSpPr>
          <p:cNvPr id="11" name="Straight Connector 10"/>
          <p:cNvCxnSpPr/>
          <p:nvPr/>
        </p:nvCxnSpPr>
        <p:spPr>
          <a:xfrm>
            <a:off x="0" y="5014912"/>
            <a:ext cx="12192000" cy="1588"/>
          </a:xfrm>
          <a:prstGeom prst="line">
            <a:avLst/>
          </a:prstGeom>
          <a:ln w="38100" cap="flat" cmpd="sng" algn="ctr">
            <a:solidFill>
              <a:srgbClr val="879D5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3" name="Text Placeholder 20"/>
          <p:cNvSpPr>
            <a:spLocks noGrp="1"/>
          </p:cNvSpPr>
          <p:nvPr>
            <p:ph type="body" sz="quarter" idx="12" hasCustomPrompt="1"/>
          </p:nvPr>
        </p:nvSpPr>
        <p:spPr>
          <a:xfrm>
            <a:off x="296334" y="2862264"/>
            <a:ext cx="4599517" cy="528637"/>
          </a:xfrm>
          <a:prstGeom prst="rect">
            <a:avLst/>
          </a:prstGeom>
        </p:spPr>
        <p:txBody>
          <a:bodyPr/>
          <a:lstStyle>
            <a:lvl1pPr marL="0" indent="0">
              <a:buNone/>
              <a:defRPr sz="1600" baseline="0">
                <a:solidFill>
                  <a:schemeClr val="bg1"/>
                </a:solidFill>
                <a:latin typeface="+mj-lt"/>
              </a:defRPr>
            </a:lvl1pPr>
          </a:lstStyle>
          <a:p>
            <a:pPr lvl="0"/>
            <a:r>
              <a:rPr lang="en-US" dirty="0"/>
              <a:t>Click to add subtitle</a:t>
            </a:r>
          </a:p>
        </p:txBody>
      </p:sp>
      <p:sp>
        <p:nvSpPr>
          <p:cNvPr id="14" name="Text Placeholder 22"/>
          <p:cNvSpPr>
            <a:spLocks noGrp="1"/>
          </p:cNvSpPr>
          <p:nvPr>
            <p:ph type="body" sz="quarter" idx="13" hasCustomPrompt="1"/>
          </p:nvPr>
        </p:nvSpPr>
        <p:spPr>
          <a:xfrm>
            <a:off x="296333" y="4097270"/>
            <a:ext cx="2118784" cy="358946"/>
          </a:xfrm>
          <a:prstGeom prst="rect">
            <a:avLst/>
          </a:prstGeom>
        </p:spPr>
        <p:txBody>
          <a:bodyPr/>
          <a:lstStyle>
            <a:lvl1pPr marL="0" indent="0" algn="l">
              <a:buNone/>
              <a:defRPr sz="1400" baseline="0">
                <a:solidFill>
                  <a:schemeClr val="tx1"/>
                </a:solidFill>
                <a:latin typeface="Arial" pitchFamily="34" charset="0"/>
                <a:cs typeface="Arial" pitchFamily="34" charset="0"/>
              </a:defRPr>
            </a:lvl1pPr>
            <a:lvl5pPr marL="1828800" indent="0">
              <a:buNone/>
              <a:defRPr/>
            </a:lvl5pPr>
          </a:lstStyle>
          <a:p>
            <a:pPr lvl="0"/>
            <a:r>
              <a:rPr lang="en-US" dirty="0"/>
              <a:t>Presenter name</a:t>
            </a:r>
          </a:p>
        </p:txBody>
      </p:sp>
      <p:sp>
        <p:nvSpPr>
          <p:cNvPr id="17" name="Rectangle 16"/>
          <p:cNvSpPr/>
          <p:nvPr/>
        </p:nvSpPr>
        <p:spPr>
          <a:xfrm>
            <a:off x="0" y="6629400"/>
            <a:ext cx="12192000" cy="228600"/>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sp>
        <p:nvSpPr>
          <p:cNvPr id="19" name="Rectangle 18"/>
          <p:cNvSpPr/>
          <p:nvPr/>
        </p:nvSpPr>
        <p:spPr>
          <a:xfrm rot="10800000">
            <a:off x="0" y="1270249"/>
            <a:ext cx="12192000" cy="152401"/>
          </a:xfrm>
          <a:prstGeom prst="rect">
            <a:avLst/>
          </a:prstGeom>
          <a:gradFill flip="none" rotWithShape="1">
            <a:gsLst>
              <a:gs pos="0">
                <a:schemeClr val="tx1">
                  <a:alpha val="39000"/>
                </a:schemeClr>
              </a:gs>
              <a:gs pos="81000">
                <a:srgbClr val="FFFFFF">
                  <a:alpha val="0"/>
                </a:srgb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cxnSp>
        <p:nvCxnSpPr>
          <p:cNvPr id="22" name="Straight Connector 21"/>
          <p:cNvCxnSpPr/>
          <p:nvPr/>
        </p:nvCxnSpPr>
        <p:spPr>
          <a:xfrm>
            <a:off x="0" y="1268413"/>
            <a:ext cx="12192000" cy="1588"/>
          </a:xfrm>
          <a:prstGeom prst="line">
            <a:avLst/>
          </a:prstGeom>
          <a:ln w="38100" cap="flat" cmpd="sng" algn="ctr">
            <a:solidFill>
              <a:srgbClr val="879D5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12575823" y="5604933"/>
            <a:ext cx="184731" cy="369332"/>
          </a:xfrm>
          <a:prstGeom prst="rect">
            <a:avLst/>
          </a:prstGeom>
          <a:noFill/>
        </p:spPr>
        <p:txBody>
          <a:bodyPr wrap="none" rtlCol="0">
            <a:spAutoFit/>
          </a:bodyPr>
          <a:lstStyle/>
          <a:p>
            <a:endParaRPr lang="en-US" sz="1800" dirty="0">
              <a:solidFill>
                <a:srgbClr val="232323"/>
              </a:solidFill>
            </a:endParaRPr>
          </a:p>
        </p:txBody>
      </p:sp>
      <p:sp>
        <p:nvSpPr>
          <p:cNvPr id="24"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solidFill>
                <a:srgbClr val="232323">
                  <a:lumMod val="50000"/>
                  <a:lumOff val="50000"/>
                </a:srgbClr>
              </a:solidFill>
            </a:endParaRPr>
          </a:p>
        </p:txBody>
      </p:sp>
      <p:sp>
        <p:nvSpPr>
          <p:cNvPr id="25" name="Text Placeholder 20"/>
          <p:cNvSpPr>
            <a:spLocks noGrp="1"/>
          </p:cNvSpPr>
          <p:nvPr>
            <p:ph type="body" sz="quarter" idx="14" hasCustomPrompt="1"/>
          </p:nvPr>
        </p:nvSpPr>
        <p:spPr>
          <a:xfrm>
            <a:off x="296334" y="2057401"/>
            <a:ext cx="4599517" cy="833437"/>
          </a:xfrm>
          <a:prstGeom prst="rect">
            <a:avLst/>
          </a:prstGeom>
        </p:spPr>
        <p:txBody>
          <a:bodyPr/>
          <a:lstStyle>
            <a:lvl1pPr marL="0" indent="0">
              <a:buNone/>
              <a:defRPr sz="2400" b="1" baseline="0">
                <a:solidFill>
                  <a:schemeClr val="bg1"/>
                </a:solidFill>
                <a:latin typeface="+mj-lt"/>
              </a:defRPr>
            </a:lvl1pPr>
          </a:lstStyle>
          <a:p>
            <a:pPr lvl="0"/>
            <a:r>
              <a:rPr lang="en-US" dirty="0"/>
              <a:t>Title of the Presentation</a:t>
            </a:r>
          </a:p>
        </p:txBody>
      </p:sp>
    </p:spTree>
    <p:extLst>
      <p:ext uri="{BB962C8B-B14F-4D97-AF65-F5344CB8AC3E}">
        <p14:creationId xmlns:p14="http://schemas.microsoft.com/office/powerpoint/2010/main" val="346759856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7" name="Rectangle 6"/>
          <p:cNvSpPr/>
          <p:nvPr/>
        </p:nvSpPr>
        <p:spPr bwMode="auto">
          <a:xfrm>
            <a:off x="0" y="1053738"/>
            <a:ext cx="12192000" cy="559090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200" dirty="0">
              <a:solidFill>
                <a:srgbClr val="232323"/>
              </a:solidFill>
              <a:latin typeface="Times" pitchFamily="18" charset="0"/>
            </a:endParaRPr>
          </a:p>
        </p:txBody>
      </p:sp>
      <p:sp>
        <p:nvSpPr>
          <p:cNvPr id="2" name="Title 1"/>
          <p:cNvSpPr>
            <a:spLocks noGrp="1"/>
          </p:cNvSpPr>
          <p:nvPr>
            <p:ph type="ctrTitle"/>
          </p:nvPr>
        </p:nvSpPr>
        <p:spPr>
          <a:xfrm>
            <a:off x="914400" y="2130426"/>
            <a:ext cx="10363200" cy="1470025"/>
          </a:xfrm>
        </p:spPr>
        <p:txBody>
          <a:bodyPr/>
          <a:lstStyle>
            <a:lvl1pPr>
              <a:defRPr>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dirty="0"/>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4DD1825F-52B6-45B9-9681-125E8F9CB835}" type="slidenum">
              <a:rPr lang="en-US" smtClean="0">
                <a:solidFill>
                  <a:srgbClr val="232323"/>
                </a:solidFill>
              </a:rPr>
              <a:pPr/>
              <a:t>‹#›</a:t>
            </a:fld>
            <a:endParaRPr lang="en-US" dirty="0">
              <a:solidFill>
                <a:srgbClr val="232323"/>
              </a:solidFill>
            </a:endParaRPr>
          </a:p>
        </p:txBody>
      </p:sp>
    </p:spTree>
    <p:extLst>
      <p:ext uri="{BB962C8B-B14F-4D97-AF65-F5344CB8AC3E}">
        <p14:creationId xmlns:p14="http://schemas.microsoft.com/office/powerpoint/2010/main" val="33555028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203200" y="1219200"/>
            <a:ext cx="11785600"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i="0">
                <a:latin typeface="+mj-lt"/>
              </a:defRPr>
            </a:lvl4pPr>
            <a:lvl5pPr>
              <a:buClr>
                <a:schemeClr val="accent1"/>
              </a:buClr>
              <a:defRPr sz="1800">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232323"/>
                </a:solidFill>
              </a:rPr>
              <a:pPr/>
              <a:t>‹#›</a:t>
            </a:fld>
            <a:endParaRPr lang="en-US" dirty="0">
              <a:solidFill>
                <a:srgbClr val="232323"/>
              </a:solidFill>
            </a:endParaRPr>
          </a:p>
        </p:txBody>
      </p:sp>
    </p:spTree>
    <p:extLst>
      <p:ext uri="{BB962C8B-B14F-4D97-AF65-F5344CB8AC3E}">
        <p14:creationId xmlns:p14="http://schemas.microsoft.com/office/powerpoint/2010/main" val="32187169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232323"/>
                </a:solidFill>
              </a:rPr>
              <a:pPr/>
              <a:t>‹#›</a:t>
            </a:fld>
            <a:endParaRPr lang="en-US" dirty="0">
              <a:solidFill>
                <a:srgbClr val="232323"/>
              </a:solidFill>
            </a:endParaRPr>
          </a:p>
        </p:txBody>
      </p:sp>
      <p:sp>
        <p:nvSpPr>
          <p:cNvPr id="3" name="Rectangle 2"/>
          <p:cNvSpPr/>
          <p:nvPr/>
        </p:nvSpPr>
        <p:spPr bwMode="auto">
          <a:xfrm>
            <a:off x="0" y="1053738"/>
            <a:ext cx="12192000" cy="559090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200" dirty="0">
              <a:solidFill>
                <a:srgbClr val="232323"/>
              </a:solidFill>
              <a:latin typeface="Times" pitchFamily="18" charset="0"/>
            </a:endParaRPr>
          </a:p>
        </p:txBody>
      </p:sp>
    </p:spTree>
    <p:extLst>
      <p:ext uri="{BB962C8B-B14F-4D97-AF65-F5344CB8AC3E}">
        <p14:creationId xmlns:p14="http://schemas.microsoft.com/office/powerpoint/2010/main" val="218620372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87867" y="1219200"/>
            <a:ext cx="5621867"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a:latin typeface="+mj-lt"/>
              </a:defRPr>
            </a:lvl4pPr>
            <a:lvl5pPr>
              <a:buClr>
                <a:schemeClr val="accent1"/>
              </a:buClr>
              <a:defRPr sz="1800">
                <a:latin typeface="+mj-lt"/>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12933" y="1219200"/>
            <a:ext cx="5621867"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a:latin typeface="+mj-lt"/>
              </a:defRPr>
            </a:lvl4pPr>
            <a:lvl5pPr>
              <a:buClr>
                <a:schemeClr val="accent1"/>
              </a:buClr>
              <a:defRPr sz="1800">
                <a:latin typeface="+mj-lt"/>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17"/>
          <p:cNvSpPr>
            <a:spLocks noGrp="1" noChangeArrowheads="1"/>
          </p:cNvSpPr>
          <p:nvPr>
            <p:ph type="ftr" sz="quarter" idx="10"/>
          </p:nvPr>
        </p:nvSpPr>
        <p:spPr>
          <a:ln/>
        </p:spPr>
        <p:txBody>
          <a:bodyPr/>
          <a:lstStyle>
            <a:lvl1pPr>
              <a:defRPr/>
            </a:lvl1pPr>
          </a:lstStyle>
          <a:p>
            <a:endParaRPr lang="en-US" dirty="0"/>
          </a:p>
        </p:txBody>
      </p:sp>
      <p:sp>
        <p:nvSpPr>
          <p:cNvPr id="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232323"/>
                </a:solidFill>
              </a:rPr>
              <a:pPr/>
              <a:t>‹#›</a:t>
            </a:fld>
            <a:endParaRPr lang="en-US" dirty="0">
              <a:solidFill>
                <a:srgbClr val="232323"/>
              </a:solidFill>
            </a:endParaRPr>
          </a:p>
        </p:txBody>
      </p:sp>
    </p:spTree>
    <p:extLst>
      <p:ext uri="{BB962C8B-B14F-4D97-AF65-F5344CB8AC3E}">
        <p14:creationId xmlns:p14="http://schemas.microsoft.com/office/powerpoint/2010/main" val="41531109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3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dirty="0"/>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4DD1825F-52B6-45B9-9681-125E8F9CB835}" type="slidenum">
              <a:rPr lang="en-US" smtClean="0">
                <a:solidFill>
                  <a:srgbClr val="232323"/>
                </a:solidFill>
              </a:rPr>
              <a:pPr/>
              <a:t>‹#›</a:t>
            </a:fld>
            <a:endParaRPr lang="en-US" dirty="0">
              <a:solidFill>
                <a:srgbClr val="232323"/>
              </a:solidFill>
            </a:endParaRPr>
          </a:p>
        </p:txBody>
      </p:sp>
    </p:spTree>
    <p:extLst>
      <p:ext uri="{BB962C8B-B14F-4D97-AF65-F5344CB8AC3E}">
        <p14:creationId xmlns:p14="http://schemas.microsoft.com/office/powerpoint/2010/main" val="2285618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203200" y="1219200"/>
            <a:ext cx="11785600"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i="0">
                <a:latin typeface="+mj-lt"/>
              </a:defRPr>
            </a:lvl4pPr>
            <a:lvl5pPr>
              <a:buClr>
                <a:schemeClr val="accent1"/>
              </a:buClr>
              <a:defRPr sz="1800">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B751C8BA-3A05-4C64-8DBA-03A41F6849F0}" type="slidenum">
              <a:rPr lang="en-US" smtClean="0"/>
              <a:t>‹#›</a:t>
            </a:fld>
            <a:endParaRPr lang="en-US"/>
          </a:p>
        </p:txBody>
      </p:sp>
    </p:spTree>
    <p:extLst>
      <p:ext uri="{BB962C8B-B14F-4D97-AF65-F5344CB8AC3E}">
        <p14:creationId xmlns:p14="http://schemas.microsoft.com/office/powerpoint/2010/main" val="172238306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1"/>
            <a:ext cx="10972800" cy="4525963"/>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5116912" y="6632527"/>
            <a:ext cx="2844800" cy="225621"/>
          </a:xfrm>
          <a:prstGeom prst="rect">
            <a:avLst/>
          </a:prstGeom>
        </p:spPr>
        <p:txBody>
          <a:bodyPr/>
          <a:lstStyle>
            <a:lvl1pPr>
              <a:defRPr sz="800">
                <a:solidFill>
                  <a:schemeClr val="bg1"/>
                </a:solidFill>
              </a:defRPr>
            </a:lvl1pPr>
          </a:lstStyle>
          <a:p>
            <a:fld id="{3B04DE59-E826-49A4-BE64-C233ED2DF360}" type="datetime1">
              <a:rPr lang="en-US" smtClean="0">
                <a:solidFill>
                  <a:prstClr val="white"/>
                </a:solidFill>
              </a:rPr>
              <a:t>10/7/2020</a:t>
            </a:fld>
            <a:endParaRPr lang="en-US" dirty="0">
              <a:solidFill>
                <a:prstClr val="white"/>
              </a:solidFill>
            </a:endParaRPr>
          </a:p>
        </p:txBody>
      </p:sp>
      <p:sp>
        <p:nvSpPr>
          <p:cNvPr id="6" name="Slide Number Placeholder 5"/>
          <p:cNvSpPr>
            <a:spLocks noGrp="1"/>
          </p:cNvSpPr>
          <p:nvPr>
            <p:ph type="sldNum" sz="quarter" idx="12"/>
          </p:nvPr>
        </p:nvSpPr>
        <p:spPr>
          <a:xfrm>
            <a:off x="9063637" y="6612816"/>
            <a:ext cx="2844800" cy="237296"/>
          </a:xfrm>
          <a:prstGeom prst="rect">
            <a:avLst/>
          </a:prstGeom>
        </p:spPr>
        <p:txBody>
          <a:bodyPr/>
          <a:lstStyle>
            <a:lvl1pPr>
              <a:defRPr sz="800">
                <a:solidFill>
                  <a:srgbClr val="FFFFFF"/>
                </a:solidFill>
              </a:defRPr>
            </a:lvl1pPr>
          </a:lstStyle>
          <a:p>
            <a:fld id="{29C2FBC8-1204-4D8D-81FC-4557573C911B}" type="slidenum">
              <a:rPr lang="en-US" smtClean="0"/>
              <a:pPr/>
              <a:t>‹#›</a:t>
            </a:fld>
            <a:endParaRPr lang="en-US" dirty="0"/>
          </a:p>
        </p:txBody>
      </p:sp>
      <p:sp>
        <p:nvSpPr>
          <p:cNvPr id="9" name="Text Placeholder 8"/>
          <p:cNvSpPr>
            <a:spLocks noGrp="1"/>
          </p:cNvSpPr>
          <p:nvPr>
            <p:ph type="body" sz="quarter" idx="13" hasCustomPrompt="1"/>
          </p:nvPr>
        </p:nvSpPr>
        <p:spPr>
          <a:xfrm>
            <a:off x="177799" y="711201"/>
            <a:ext cx="7275423" cy="341223"/>
          </a:xfrm>
          <a:prstGeom prst="rect">
            <a:avLst/>
          </a:prstGeom>
        </p:spPr>
        <p:txBody>
          <a:bodyPr anchor="b"/>
          <a:lstStyle>
            <a:lvl1pPr marL="0" indent="0">
              <a:buNone/>
              <a:defRPr sz="1600" baseline="0">
                <a:solidFill>
                  <a:schemeClr val="accent3">
                    <a:lumMod val="60000"/>
                    <a:lumOff val="40000"/>
                  </a:schemeClr>
                </a:solidFill>
              </a:defRPr>
            </a:lvl1pPr>
          </a:lstStyle>
          <a:p>
            <a:pPr lvl="0"/>
            <a:r>
              <a:rPr lang="en-US" dirty="0"/>
              <a:t>Enter subtitle</a:t>
            </a:r>
          </a:p>
        </p:txBody>
      </p:sp>
      <p:sp>
        <p:nvSpPr>
          <p:cNvPr id="10" name="Text Placeholder 9"/>
          <p:cNvSpPr>
            <a:spLocks noGrp="1"/>
          </p:cNvSpPr>
          <p:nvPr>
            <p:ph type="body" sz="quarter" idx="14" hasCustomPrompt="1"/>
          </p:nvPr>
        </p:nvSpPr>
        <p:spPr>
          <a:xfrm>
            <a:off x="177800" y="284673"/>
            <a:ext cx="9609667" cy="426528"/>
          </a:xfrm>
          <a:prstGeom prst="rect">
            <a:avLst/>
          </a:prstGeom>
        </p:spPr>
        <p:txBody>
          <a:bodyPr/>
          <a:lstStyle>
            <a:lvl1pPr marL="0" indent="0">
              <a:buNone/>
              <a:defRPr sz="2400">
                <a:solidFill>
                  <a:schemeClr val="bg1"/>
                </a:solidFill>
                <a:latin typeface="Arial Black" pitchFamily="34" charset="0"/>
              </a:defRPr>
            </a:lvl1pPr>
          </a:lstStyle>
          <a:p>
            <a:r>
              <a:rPr lang="en-US" dirty="0"/>
              <a:t>ENTER TITLE</a:t>
            </a:r>
          </a:p>
        </p:txBody>
      </p:sp>
    </p:spTree>
    <p:extLst>
      <p:ext uri="{BB962C8B-B14F-4D97-AF65-F5344CB8AC3E}">
        <p14:creationId xmlns:p14="http://schemas.microsoft.com/office/powerpoint/2010/main" val="91182752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stretch>
            <a:fillRect/>
          </a:stretch>
        </p:blipFill>
        <p:spPr>
          <a:xfrm>
            <a:off x="10464800" y="6244172"/>
            <a:ext cx="1558341" cy="524642"/>
          </a:xfrm>
          <a:prstGeom prst="rect">
            <a:avLst/>
          </a:prstGeom>
        </p:spPr>
      </p:pic>
      <p:sp>
        <p:nvSpPr>
          <p:cNvPr id="18" name="TextBox 17"/>
          <p:cNvSpPr txBox="1"/>
          <p:nvPr/>
        </p:nvSpPr>
        <p:spPr>
          <a:xfrm>
            <a:off x="1" y="588953"/>
            <a:ext cx="1015999" cy="369332"/>
          </a:xfrm>
          <a:prstGeom prst="rect">
            <a:avLst/>
          </a:prstGeom>
          <a:solidFill>
            <a:srgbClr val="085436"/>
          </a:solidFill>
        </p:spPr>
        <p:txBody>
          <a:bodyPr wrap="square" rtlCol="0">
            <a:spAutoFit/>
          </a:bodyPr>
          <a:lstStyle/>
          <a:p>
            <a:pPr algn="ctr" defTabSz="457200"/>
            <a:endParaRPr lang="en-US" sz="1800" b="1" dirty="0">
              <a:solidFill>
                <a:srgbClr val="FFFFFF"/>
              </a:solidFill>
              <a:latin typeface="Arial Narrow"/>
              <a:cs typeface="Arial Narrow"/>
            </a:endParaRPr>
          </a:p>
        </p:txBody>
      </p:sp>
      <p:sp>
        <p:nvSpPr>
          <p:cNvPr id="19" name="Rectangle 18"/>
          <p:cNvSpPr/>
          <p:nvPr/>
        </p:nvSpPr>
        <p:spPr>
          <a:xfrm flipH="1">
            <a:off x="1066798" y="588954"/>
            <a:ext cx="101601" cy="259847"/>
          </a:xfrm>
          <a:prstGeom prst="rect">
            <a:avLst/>
          </a:prstGeom>
          <a:solidFill>
            <a:srgbClr val="99AA6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20" name="Text Box 1"/>
          <p:cNvSpPr txBox="1">
            <a:spLocks noChangeArrowheads="1"/>
          </p:cNvSpPr>
          <p:nvPr/>
        </p:nvSpPr>
        <p:spPr bwMode="auto">
          <a:xfrm>
            <a:off x="565617" y="5658670"/>
            <a:ext cx="5530384" cy="58550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fontAlgn="base">
              <a:spcBef>
                <a:spcPct val="0"/>
              </a:spcBef>
              <a:spcAft>
                <a:spcPts val="600"/>
              </a:spcAft>
            </a:pPr>
            <a:endParaRPr lang="en-US" sz="1800" dirty="0">
              <a:solidFill>
                <a:srgbClr val="7F7F7F"/>
              </a:solidFill>
              <a:cs typeface="Arial"/>
            </a:endParaRPr>
          </a:p>
        </p:txBody>
      </p:sp>
      <p:sp>
        <p:nvSpPr>
          <p:cNvPr id="22" name="Text Placeholder 21"/>
          <p:cNvSpPr>
            <a:spLocks noGrp="1"/>
          </p:cNvSpPr>
          <p:nvPr>
            <p:ph type="body" sz="quarter" idx="12"/>
          </p:nvPr>
        </p:nvSpPr>
        <p:spPr>
          <a:xfrm>
            <a:off x="609600" y="5362430"/>
            <a:ext cx="3034205" cy="296624"/>
          </a:xfrm>
          <a:prstGeom prst="rect">
            <a:avLst/>
          </a:prstGeom>
        </p:spPr>
        <p:txBody>
          <a:bodyPr vert="horz" lIns="0" anchor="t" anchorCtr="0"/>
          <a:lstStyle>
            <a:lvl1pPr>
              <a:defRPr sz="1000" cap="all" baseline="0">
                <a:solidFill>
                  <a:srgbClr val="7F7F7F"/>
                </a:solidFill>
                <a:latin typeface="Arial Black"/>
                <a:cs typeface="Arial Black"/>
              </a:defRPr>
            </a:lvl1pPr>
            <a:lvl2pPr marL="457200" indent="0" algn="l">
              <a:buNone/>
              <a:defRPr sz="1000">
                <a:solidFill>
                  <a:srgbClr val="7F7F7F"/>
                </a:solidFill>
                <a:latin typeface="Arial Black"/>
                <a:cs typeface="Arial Black"/>
              </a:defRPr>
            </a:lvl2pPr>
            <a:lvl3pPr marL="914400" indent="0">
              <a:buNone/>
              <a:defRPr/>
            </a:lvl3pPr>
            <a:lvl4pPr marL="1371600" indent="0">
              <a:buNone/>
              <a:defRPr/>
            </a:lvl4pPr>
            <a:lvl5pPr marL="1828800" indent="0">
              <a:buNone/>
              <a:defRPr/>
            </a:lvl5pPr>
          </a:lstStyle>
          <a:p>
            <a:pPr lvl="0"/>
            <a:r>
              <a:rPr lang="en-US"/>
              <a:t>Edit Master text styles</a:t>
            </a:r>
          </a:p>
        </p:txBody>
      </p:sp>
      <p:sp>
        <p:nvSpPr>
          <p:cNvPr id="10" name="Content Placeholder 9"/>
          <p:cNvSpPr>
            <a:spLocks noGrp="1"/>
          </p:cNvSpPr>
          <p:nvPr>
            <p:ph sz="quarter" idx="13"/>
          </p:nvPr>
        </p:nvSpPr>
        <p:spPr>
          <a:xfrm>
            <a:off x="1341966" y="1044953"/>
            <a:ext cx="7923953" cy="3876675"/>
          </a:xfrm>
          <a:prstGeom prst="rect">
            <a:avLst/>
          </a:prstGeom>
        </p:spPr>
        <p:txBody>
          <a:bodyPr/>
          <a:lstStyle>
            <a:lvl1pPr>
              <a:spcBef>
                <a:spcPts val="0"/>
              </a:spcBef>
              <a:defRPr kumimoji="0" lang="en-US" sz="1600" b="1" u="none" strike="noStrike" kern="1200" cap="all" spc="0" normalizeH="0" baseline="0" noProof="0" dirty="0" smtClean="0">
                <a:ln>
                  <a:noFill/>
                </a:ln>
                <a:solidFill>
                  <a:srgbClr val="085436"/>
                </a:solidFill>
                <a:effectLst/>
                <a:uLnTx/>
                <a:uFillTx/>
                <a:latin typeface="Arial"/>
                <a:ea typeface="+mn-ea"/>
                <a:cs typeface="Arial"/>
              </a:defRPr>
            </a:lvl1pPr>
            <a:lvl2pPr marL="742950" indent="-511175">
              <a:spcBef>
                <a:spcPts val="0"/>
              </a:spcBef>
              <a:defRPr kumimoji="0" lang="en-US" sz="1600" b="1" u="none" strike="noStrike" kern="1200" cap="none" spc="0" normalizeH="0" baseline="0" noProof="0" dirty="0" smtClean="0">
                <a:ln>
                  <a:noFill/>
                </a:ln>
                <a:solidFill>
                  <a:schemeClr val="tx1">
                    <a:lumMod val="50000"/>
                    <a:lumOff val="50000"/>
                  </a:schemeClr>
                </a:solidFill>
                <a:effectLst/>
                <a:uLnTx/>
                <a:uFillTx/>
                <a:latin typeface="Arial"/>
                <a:ea typeface="+mn-ea"/>
                <a:cs typeface="Arial"/>
              </a:defRPr>
            </a:lvl2pPr>
          </a:lstStyle>
          <a:p>
            <a:pPr marL="0" marR="0" lvl="0" indent="0" algn="l" defTabSz="457200" rtl="0" eaLnBrk="1" fontAlgn="auto" latinLnBrk="0" hangingPunct="1">
              <a:lnSpc>
                <a:spcPts val="2040"/>
              </a:lnSpc>
              <a:spcBef>
                <a:spcPts val="0"/>
              </a:spcBef>
              <a:spcAft>
                <a:spcPts val="0"/>
              </a:spcAft>
              <a:buClrTx/>
              <a:buSzTx/>
              <a:buFontTx/>
              <a:buNone/>
              <a:tabLst/>
              <a:defRPr/>
            </a:pPr>
            <a:r>
              <a:rPr lang="en-US"/>
              <a:t>Edit Master text styles</a:t>
            </a:r>
          </a:p>
          <a:p>
            <a:pPr marL="0" marR="0" lvl="1" indent="0" algn="l" defTabSz="457200" rtl="0" eaLnBrk="1" fontAlgn="auto" latinLnBrk="0" hangingPunct="1">
              <a:lnSpc>
                <a:spcPts val="2040"/>
              </a:lnSpc>
              <a:spcBef>
                <a:spcPts val="0"/>
              </a:spcBef>
              <a:spcAft>
                <a:spcPts val="0"/>
              </a:spcAft>
              <a:buClrTx/>
              <a:buSzTx/>
              <a:buFontTx/>
              <a:buNone/>
              <a:tabLst/>
              <a:defRPr/>
            </a:pPr>
            <a:r>
              <a:rPr lang="en-US"/>
              <a:t>Second level</a:t>
            </a:r>
          </a:p>
          <a:p>
            <a:pPr marL="0" marR="0" lvl="2" indent="0" algn="l" defTabSz="457200" rtl="0" eaLnBrk="1" fontAlgn="auto" latinLnBrk="0" hangingPunct="1">
              <a:lnSpc>
                <a:spcPts val="2040"/>
              </a:lnSpc>
              <a:spcBef>
                <a:spcPts val="0"/>
              </a:spcBef>
              <a:spcAft>
                <a:spcPts val="0"/>
              </a:spcAft>
              <a:buClrTx/>
              <a:buSzTx/>
              <a:buFontTx/>
              <a:buNone/>
              <a:tabLst/>
              <a:defRPr/>
            </a:pPr>
            <a:r>
              <a:rPr lang="en-US"/>
              <a:t>Third level</a:t>
            </a:r>
          </a:p>
          <a:p>
            <a:pPr marL="0" marR="0" lvl="3" indent="0" algn="l" defTabSz="457200" rtl="0" eaLnBrk="1" fontAlgn="auto" latinLnBrk="0" hangingPunct="1">
              <a:lnSpc>
                <a:spcPts val="2040"/>
              </a:lnSpc>
              <a:spcBef>
                <a:spcPts val="0"/>
              </a:spcBef>
              <a:spcAft>
                <a:spcPts val="0"/>
              </a:spcAft>
              <a:buClrTx/>
              <a:buSzTx/>
              <a:buFontTx/>
              <a:buNone/>
              <a:tabLst/>
              <a:defRPr/>
            </a:pPr>
            <a:r>
              <a:rPr lang="en-US"/>
              <a:t>Fourth level</a:t>
            </a:r>
          </a:p>
          <a:p>
            <a:pPr marL="0" marR="0" lvl="4" indent="0" algn="l" defTabSz="457200" rtl="0" eaLnBrk="1" fontAlgn="auto" latinLnBrk="0" hangingPunct="1">
              <a:lnSpc>
                <a:spcPts val="2040"/>
              </a:lnSpc>
              <a:spcBef>
                <a:spcPts val="0"/>
              </a:spcBef>
              <a:spcAft>
                <a:spcPts val="0"/>
              </a:spcAft>
              <a:buClrTx/>
              <a:buSzTx/>
              <a:buFontTx/>
              <a:buNone/>
              <a:tabLst/>
              <a:defRPr/>
            </a:pPr>
            <a:r>
              <a:rPr lang="en-US"/>
              <a:t>Fifth level</a:t>
            </a:r>
            <a:endParaRPr lang="en-US" dirty="0"/>
          </a:p>
        </p:txBody>
      </p:sp>
    </p:spTree>
    <p:extLst>
      <p:ext uri="{BB962C8B-B14F-4D97-AF65-F5344CB8AC3E}">
        <p14:creationId xmlns:p14="http://schemas.microsoft.com/office/powerpoint/2010/main" val="21399833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232323"/>
                </a:solidFill>
              </a:rPr>
              <a:pPr/>
              <a:t>‹#›</a:t>
            </a:fld>
            <a:endParaRPr lang="en-US" dirty="0">
              <a:solidFill>
                <a:srgbClr val="232323"/>
              </a:solidFill>
            </a:endParaRPr>
          </a:p>
        </p:txBody>
      </p:sp>
    </p:spTree>
    <p:extLst>
      <p:ext uri="{BB962C8B-B14F-4D97-AF65-F5344CB8AC3E}">
        <p14:creationId xmlns:p14="http://schemas.microsoft.com/office/powerpoint/2010/main" val="230076329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pSp>
        <p:nvGrpSpPr>
          <p:cNvPr id="2" name="Group 45"/>
          <p:cNvGrpSpPr>
            <a:grpSpLocks/>
          </p:cNvGrpSpPr>
          <p:nvPr/>
        </p:nvGrpSpPr>
        <p:grpSpPr bwMode="auto">
          <a:xfrm>
            <a:off x="0" y="1"/>
            <a:ext cx="12354984" cy="6948697"/>
            <a:chOff x="0" y="0"/>
            <a:chExt cx="5837" cy="4367"/>
          </a:xfrm>
        </p:grpSpPr>
        <p:pic>
          <p:nvPicPr>
            <p:cNvPr id="4" name="Picture 43"/>
            <p:cNvPicPr>
              <a:picLocks noChangeAspect="1" noChangeArrowheads="1"/>
            </p:cNvPicPr>
            <p:nvPr/>
          </p:nvPicPr>
          <p:blipFill>
            <a:blip r:embed="rId2" cstate="print"/>
            <a:srcRect l="642" t="995" r="642" b="995"/>
            <a:stretch>
              <a:fillRect/>
            </a:stretch>
          </p:blipFill>
          <p:spPr bwMode="auto">
            <a:xfrm>
              <a:off x="0" y="0"/>
              <a:ext cx="5837" cy="4367"/>
            </a:xfrm>
            <a:prstGeom prst="rect">
              <a:avLst/>
            </a:prstGeom>
            <a:noFill/>
            <a:ln w="9525">
              <a:noFill/>
              <a:miter lim="800000"/>
              <a:headEnd/>
              <a:tailEnd/>
            </a:ln>
          </p:spPr>
        </p:pic>
        <p:pic>
          <p:nvPicPr>
            <p:cNvPr id="5" name="Picture 44"/>
            <p:cNvPicPr>
              <a:picLocks noChangeAspect="1" noChangeArrowheads="1"/>
            </p:cNvPicPr>
            <p:nvPr/>
          </p:nvPicPr>
          <p:blipFill>
            <a:blip r:embed="rId2" cstate="print"/>
            <a:srcRect l="36838" t="27124" r="22031" b="19778"/>
            <a:stretch>
              <a:fillRect/>
            </a:stretch>
          </p:blipFill>
          <p:spPr bwMode="auto">
            <a:xfrm>
              <a:off x="3272" y="1728"/>
              <a:ext cx="2400" cy="2335"/>
            </a:xfrm>
            <a:prstGeom prst="rect">
              <a:avLst/>
            </a:prstGeom>
            <a:noFill/>
            <a:ln w="9525">
              <a:noFill/>
              <a:miter lim="800000"/>
              <a:headEnd/>
              <a:tailEnd/>
            </a:ln>
          </p:spPr>
        </p:pic>
      </p:grpSp>
      <p:sp>
        <p:nvSpPr>
          <p:cNvPr id="8" name="Rectangle 16"/>
          <p:cNvSpPr>
            <a:spLocks noGrp="1" noChangeArrowheads="1"/>
          </p:cNvSpPr>
          <p:nvPr>
            <p:ph type="ctrTitle"/>
          </p:nvPr>
        </p:nvSpPr>
        <p:spPr>
          <a:xfrm>
            <a:off x="4572000" y="1752600"/>
            <a:ext cx="7213600" cy="1905000"/>
          </a:xfrm>
        </p:spPr>
        <p:txBody>
          <a:bodyPr anchor="t"/>
          <a:lstStyle>
            <a:lvl1pPr algn="r">
              <a:lnSpc>
                <a:spcPct val="150000"/>
              </a:lnSpc>
              <a:defRPr sz="3200" b="1">
                <a:solidFill>
                  <a:schemeClr val="accent1">
                    <a:lumMod val="75000"/>
                  </a:schemeClr>
                </a:solidFill>
                <a:latin typeface="Arial" pitchFamily="34" charset="0"/>
                <a:cs typeface="Arial" pitchFamily="34" charset="0"/>
              </a:defRPr>
            </a:lvl1pPr>
          </a:lstStyle>
          <a:p>
            <a:r>
              <a:rPr lang="en-US"/>
              <a:t>Click to edit Master title style</a:t>
            </a:r>
            <a:endParaRPr lang="en-US" dirty="0"/>
          </a:p>
        </p:txBody>
      </p:sp>
      <p:sp>
        <p:nvSpPr>
          <p:cNvPr id="10" name="Footer Placeholder 9"/>
          <p:cNvSpPr>
            <a:spLocks noGrp="1"/>
          </p:cNvSpPr>
          <p:nvPr>
            <p:ph type="ftr" sz="quarter" idx="10"/>
          </p:nvPr>
        </p:nvSpPr>
        <p:spPr/>
        <p:txBody>
          <a:bodyPr/>
          <a:lstStyle/>
          <a:p>
            <a:endParaRPr lang="en-US" dirty="0"/>
          </a:p>
        </p:txBody>
      </p:sp>
      <p:sp>
        <p:nvSpPr>
          <p:cNvPr id="11" name="Text Placeholder 10"/>
          <p:cNvSpPr>
            <a:spLocks noGrp="1"/>
          </p:cNvSpPr>
          <p:nvPr>
            <p:ph type="body" sz="quarter" idx="11"/>
          </p:nvPr>
        </p:nvSpPr>
        <p:spPr>
          <a:xfrm>
            <a:off x="4572000" y="3657600"/>
            <a:ext cx="7213600" cy="838200"/>
          </a:xfrm>
        </p:spPr>
        <p:txBody>
          <a:bodyPr/>
          <a:lstStyle>
            <a:lvl1pPr algn="r">
              <a:buNone/>
              <a:defRPr>
                <a:solidFill>
                  <a:schemeClr val="tx1">
                    <a:lumMod val="50000"/>
                    <a:lumOff val="50000"/>
                  </a:schemeClr>
                </a:solidFill>
                <a:latin typeface="Arial" pitchFamily="34" charset="0"/>
                <a:cs typeface="Arial" pitchFamily="34" charset="0"/>
              </a:defRPr>
            </a:lvl1pPr>
          </a:lstStyle>
          <a:p>
            <a:pPr lvl="0"/>
            <a:r>
              <a:rPr lang="en-US"/>
              <a:t>Edit Master text styles</a:t>
            </a:r>
          </a:p>
        </p:txBody>
      </p:sp>
      <p:pic>
        <p:nvPicPr>
          <p:cNvPr id="9" name="Picture 8"/>
          <p:cNvPicPr>
            <a:picLocks noChangeAspect="1"/>
          </p:cNvPicPr>
          <p:nvPr/>
        </p:nvPicPr>
        <p:blipFill>
          <a:blip r:embed="rId3" cstate="print"/>
          <a:stretch>
            <a:fillRect/>
          </a:stretch>
        </p:blipFill>
        <p:spPr>
          <a:xfrm>
            <a:off x="9806141" y="5791200"/>
            <a:ext cx="2199592" cy="740530"/>
          </a:xfrm>
          <a:prstGeom prst="rect">
            <a:avLst/>
          </a:prstGeom>
        </p:spPr>
      </p:pic>
    </p:spTree>
    <p:extLst>
      <p:ext uri="{BB962C8B-B14F-4D97-AF65-F5344CB8AC3E}">
        <p14:creationId xmlns:p14="http://schemas.microsoft.com/office/powerpoint/2010/main" val="37624461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Arial" pitchFamily="34" charset="0"/>
                <a:cs typeface="Arial"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dirty="0"/>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92467918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203200" y="1219200"/>
            <a:ext cx="11785600" cy="5638800"/>
          </a:xfrm>
        </p:spPr>
        <p:txBody>
          <a:bodyPr/>
          <a:lstStyle>
            <a:lvl1pPr>
              <a:buClrTx/>
              <a:defRPr sz="2800">
                <a:latin typeface="Arial" pitchFamily="34" charset="0"/>
                <a:cs typeface="Arial" pitchFamily="34" charset="0"/>
              </a:defRPr>
            </a:lvl1pPr>
            <a:lvl2pPr>
              <a:buClrTx/>
              <a:defRPr sz="2400">
                <a:latin typeface="Arial" pitchFamily="34" charset="0"/>
                <a:cs typeface="Arial" pitchFamily="34" charset="0"/>
              </a:defRPr>
            </a:lvl2pPr>
            <a:lvl3pPr>
              <a:buClrTx/>
              <a:defRPr sz="2000">
                <a:latin typeface="Arial" pitchFamily="34" charset="0"/>
                <a:cs typeface="Arial" pitchFamily="34" charset="0"/>
              </a:defRPr>
            </a:lvl3pPr>
            <a:lvl4pPr>
              <a:buClrTx/>
              <a:defRPr sz="1800" i="0">
                <a:latin typeface="Arial" pitchFamily="34" charset="0"/>
                <a:cs typeface="Arial" pitchFamily="34" charset="0"/>
              </a:defRPr>
            </a:lvl4pPr>
            <a:lvl5pPr>
              <a:buClrTx/>
              <a:defRPr sz="1800">
                <a:latin typeface="Arial" pitchFamily="34" charset="0"/>
                <a:cs typeface="Arial"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90693906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87867" y="1219200"/>
            <a:ext cx="5621867" cy="5638800"/>
          </a:xfrm>
        </p:spPr>
        <p:txBody>
          <a:bodyPr/>
          <a:lstStyle>
            <a:lvl1pPr>
              <a:buClrTx/>
              <a:defRPr sz="2800">
                <a:latin typeface="Arial" pitchFamily="34" charset="0"/>
                <a:cs typeface="Arial" pitchFamily="34" charset="0"/>
              </a:defRPr>
            </a:lvl1pPr>
            <a:lvl2pPr>
              <a:buClrTx/>
              <a:defRPr sz="2400">
                <a:latin typeface="Arial" pitchFamily="34" charset="0"/>
                <a:cs typeface="Arial" pitchFamily="34" charset="0"/>
              </a:defRPr>
            </a:lvl2pPr>
            <a:lvl3pPr>
              <a:buClrTx/>
              <a:defRPr sz="2000">
                <a:latin typeface="Arial" pitchFamily="34" charset="0"/>
                <a:cs typeface="Arial" pitchFamily="34" charset="0"/>
              </a:defRPr>
            </a:lvl3pPr>
            <a:lvl4pPr>
              <a:buClrTx/>
              <a:defRPr sz="1800">
                <a:latin typeface="Arial" pitchFamily="34" charset="0"/>
                <a:cs typeface="Arial" pitchFamily="34" charset="0"/>
              </a:defRPr>
            </a:lvl4pPr>
            <a:lvl5pPr>
              <a:buClrTx/>
              <a:defRPr sz="1800">
                <a:latin typeface="Arial" pitchFamily="34" charset="0"/>
                <a:cs typeface="Arial"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12933" y="1219200"/>
            <a:ext cx="5621867" cy="5638800"/>
          </a:xfrm>
        </p:spPr>
        <p:txBody>
          <a:bodyPr/>
          <a:lstStyle>
            <a:lvl1pPr>
              <a:buClrTx/>
              <a:defRPr sz="2800">
                <a:latin typeface="Arial" pitchFamily="34" charset="0"/>
                <a:cs typeface="Arial" pitchFamily="34" charset="0"/>
              </a:defRPr>
            </a:lvl1pPr>
            <a:lvl2pPr>
              <a:buClrTx/>
              <a:defRPr sz="2400">
                <a:latin typeface="Arial" pitchFamily="34" charset="0"/>
                <a:cs typeface="Arial" pitchFamily="34" charset="0"/>
              </a:defRPr>
            </a:lvl2pPr>
            <a:lvl3pPr>
              <a:buClrTx/>
              <a:defRPr sz="2000">
                <a:latin typeface="Arial" pitchFamily="34" charset="0"/>
                <a:cs typeface="Arial" pitchFamily="34" charset="0"/>
              </a:defRPr>
            </a:lvl3pPr>
            <a:lvl4pPr>
              <a:buClrTx/>
              <a:defRPr sz="1800">
                <a:latin typeface="Arial" pitchFamily="34" charset="0"/>
                <a:cs typeface="Arial" pitchFamily="34" charset="0"/>
              </a:defRPr>
            </a:lvl4pPr>
            <a:lvl5pPr>
              <a:buClrTx/>
              <a:defRPr sz="1800">
                <a:latin typeface="Arial" pitchFamily="34" charset="0"/>
                <a:cs typeface="Arial" pitchFamily="34" charset="0"/>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17"/>
          <p:cNvSpPr>
            <a:spLocks noGrp="1" noChangeArrowheads="1"/>
          </p:cNvSpPr>
          <p:nvPr>
            <p:ph type="ftr" sz="quarter" idx="10"/>
          </p:nvPr>
        </p:nvSpPr>
        <p:spPr>
          <a:ln/>
        </p:spPr>
        <p:txBody>
          <a:bodyPr/>
          <a:lstStyle>
            <a:lvl1pPr>
              <a:defRPr/>
            </a:lvl1pPr>
          </a:lstStyle>
          <a:p>
            <a:endParaRPr lang="en-US" dirty="0"/>
          </a:p>
        </p:txBody>
      </p:sp>
      <p:sp>
        <p:nvSpPr>
          <p:cNvPr id="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46843787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53541927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3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dirty="0"/>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315555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grpSp>
        <p:nvGrpSpPr>
          <p:cNvPr id="17" name="Group 16"/>
          <p:cNvGrpSpPr/>
          <p:nvPr/>
        </p:nvGrpSpPr>
        <p:grpSpPr>
          <a:xfrm>
            <a:off x="-10" y="0"/>
            <a:ext cx="12192009" cy="6858000"/>
            <a:chOff x="-8" y="0"/>
            <a:chExt cx="9144007" cy="6858000"/>
          </a:xfrm>
        </p:grpSpPr>
        <p:sp>
          <p:nvSpPr>
            <p:cNvPr id="18" name="Rectangle 17"/>
            <p:cNvSpPr/>
            <p:nvPr/>
          </p:nvSpPr>
          <p:spPr>
            <a:xfrm>
              <a:off x="-8" y="0"/>
              <a:ext cx="9144007" cy="6858000"/>
            </a:xfrm>
            <a:prstGeom prst="rect">
              <a:avLst/>
            </a:prstGeom>
            <a:gradFill flip="none" rotWithShape="1">
              <a:gsLst>
                <a:gs pos="51000">
                  <a:srgbClr val="175584"/>
                </a:gs>
                <a:gs pos="100000">
                  <a:srgbClr val="12456A"/>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solidFill>
                  <a:srgbClr val="FFFFFF"/>
                </a:solidFill>
                <a:latin typeface="Arial"/>
              </a:endParaRPr>
            </a:p>
          </p:txBody>
        </p:sp>
        <p:pic>
          <p:nvPicPr>
            <p:cNvPr id="19" name="Picture 18" descr="fed logo_white.wmf"/>
            <p:cNvPicPr>
              <a:picLocks noChangeAspect="1"/>
            </p:cNvPicPr>
            <p:nvPr/>
          </p:nvPicPr>
          <p:blipFill>
            <a:blip r:embed="rId2" cstate="print">
              <a:alphaModFix amt="10000"/>
            </a:blip>
            <a:srcRect l="15843" r="14247" b="25095"/>
            <a:stretch>
              <a:fillRect/>
            </a:stretch>
          </p:blipFill>
          <p:spPr>
            <a:xfrm>
              <a:off x="0" y="2350255"/>
              <a:ext cx="3549108" cy="4507745"/>
            </a:xfrm>
            <a:prstGeom prst="rect">
              <a:avLst/>
            </a:prstGeom>
          </p:spPr>
        </p:pic>
      </p:grpSp>
      <p:pic>
        <p:nvPicPr>
          <p:cNvPr id="20" name="Picture 19" descr="Untitled-5.wmf"/>
          <p:cNvPicPr>
            <a:picLocks noChangeAspect="1"/>
          </p:cNvPicPr>
          <p:nvPr/>
        </p:nvPicPr>
        <p:blipFill>
          <a:blip r:embed="rId3" cstate="print"/>
          <a:stretch>
            <a:fillRect/>
          </a:stretch>
        </p:blipFill>
        <p:spPr>
          <a:xfrm>
            <a:off x="560044" y="621160"/>
            <a:ext cx="3443217" cy="1220421"/>
          </a:xfrm>
          <a:prstGeom prst="rect">
            <a:avLst/>
          </a:prstGeom>
        </p:spPr>
      </p:pic>
      <p:cxnSp>
        <p:nvCxnSpPr>
          <p:cNvPr id="21" name="Straight Connector 20"/>
          <p:cNvCxnSpPr/>
          <p:nvPr/>
        </p:nvCxnSpPr>
        <p:spPr>
          <a:xfrm rot="5400000">
            <a:off x="1851863" y="3502236"/>
            <a:ext cx="5762683" cy="2117"/>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hasCustomPrompt="1"/>
          </p:nvPr>
        </p:nvSpPr>
        <p:spPr>
          <a:xfrm>
            <a:off x="5009123" y="1718779"/>
            <a:ext cx="6420087" cy="1603603"/>
          </a:xfrm>
          <a:prstGeom prst="rect">
            <a:avLst/>
          </a:prstGeom>
        </p:spPr>
        <p:txBody>
          <a:bodyPr anchor="b">
            <a:normAutofit/>
          </a:bodyPr>
          <a:lstStyle>
            <a:lvl1pPr marL="0" marR="0" indent="0" defTabSz="457200" rtl="0" eaLnBrk="1" fontAlgn="auto" latinLnBrk="0" hangingPunct="1">
              <a:lnSpc>
                <a:spcPct val="100000"/>
              </a:lnSpc>
              <a:spcBef>
                <a:spcPct val="0"/>
              </a:spcBef>
              <a:spcAft>
                <a:spcPts val="0"/>
              </a:spcAft>
              <a:tabLst/>
              <a:defRPr sz="3600">
                <a:solidFill>
                  <a:schemeClr val="bg1"/>
                </a:solidFill>
                <a:latin typeface="+mj-lt"/>
              </a:defRPr>
            </a:lvl1pPr>
          </a:lstStyle>
          <a:p>
            <a:pPr marL="0" marR="0" lvl="0" indent="0" defTabSz="457200" rtl="0" eaLnBrk="1" fontAlgn="auto" latinLnBrk="0" hangingPunct="1">
              <a:lnSpc>
                <a:spcPct val="100000"/>
              </a:lnSpc>
              <a:spcBef>
                <a:spcPct val="0"/>
              </a:spcBef>
              <a:spcAft>
                <a:spcPts val="0"/>
              </a:spcAft>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9" name="Text Placeholder 8"/>
          <p:cNvSpPr>
            <a:spLocks noGrp="1"/>
          </p:cNvSpPr>
          <p:nvPr>
            <p:ph type="body" sz="quarter" idx="13" hasCustomPrompt="1"/>
          </p:nvPr>
        </p:nvSpPr>
        <p:spPr>
          <a:xfrm>
            <a:off x="5016499" y="3352800"/>
            <a:ext cx="6425184" cy="457200"/>
          </a:xfrm>
        </p:spPr>
        <p:txBody>
          <a:bodyPr/>
          <a:lstStyle>
            <a:lvl1pPr marL="0" indent="0">
              <a:buNone/>
              <a:defRPr sz="2400">
                <a:solidFill>
                  <a:schemeClr val="bg1"/>
                </a:solidFill>
                <a:latin typeface="+mj-lt"/>
              </a:defRPr>
            </a:lvl1pPr>
          </a:lstStyle>
          <a:p>
            <a:pPr lvl="0"/>
            <a:r>
              <a:rPr lang="en-US" dirty="0"/>
              <a:t>subtitle</a:t>
            </a:r>
          </a:p>
        </p:txBody>
      </p:sp>
      <p:sp>
        <p:nvSpPr>
          <p:cNvPr id="15"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solidFill>
                <a:srgbClr val="232323">
                  <a:lumMod val="50000"/>
                  <a:lumOff val="50000"/>
                </a:srgbClr>
              </a:solidFill>
            </a:endParaRPr>
          </a:p>
        </p:txBody>
      </p:sp>
    </p:spTree>
    <p:extLst>
      <p:ext uri="{BB962C8B-B14F-4D97-AF65-F5344CB8AC3E}">
        <p14:creationId xmlns:p14="http://schemas.microsoft.com/office/powerpoint/2010/main" val="3327453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B751C8BA-3A05-4C64-8DBA-03A41F6849F0}" type="slidenum">
              <a:rPr lang="en-US" smtClean="0"/>
              <a:t>‹#›</a:t>
            </a:fld>
            <a:endParaRPr lang="en-US"/>
          </a:p>
        </p:txBody>
      </p:sp>
      <p:sp>
        <p:nvSpPr>
          <p:cNvPr id="3" name="Rectangle 2"/>
          <p:cNvSpPr/>
          <p:nvPr/>
        </p:nvSpPr>
        <p:spPr bwMode="auto">
          <a:xfrm>
            <a:off x="0" y="1053738"/>
            <a:ext cx="12192000" cy="559090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200" b="0" i="0" u="none" strike="noStrike" cap="none" normalizeH="0" baseline="0" dirty="0">
              <a:ln>
                <a:noFill/>
              </a:ln>
              <a:solidFill>
                <a:schemeClr val="tx1"/>
              </a:solidFill>
              <a:effectLst/>
              <a:latin typeface="Times" pitchFamily="18" charset="0"/>
            </a:endParaRPr>
          </a:p>
        </p:txBody>
      </p:sp>
    </p:spTree>
    <p:extLst>
      <p:ext uri="{BB962C8B-B14F-4D97-AF65-F5344CB8AC3E}">
        <p14:creationId xmlns:p14="http://schemas.microsoft.com/office/powerpoint/2010/main" val="386115306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stretch>
            <a:fillRect/>
          </a:stretch>
        </p:blipFill>
        <p:spPr>
          <a:xfrm>
            <a:off x="10464800" y="6244172"/>
            <a:ext cx="1558341" cy="524642"/>
          </a:xfrm>
          <a:prstGeom prst="rect">
            <a:avLst/>
          </a:prstGeom>
        </p:spPr>
      </p:pic>
      <p:sp>
        <p:nvSpPr>
          <p:cNvPr id="18" name="TextBox 17"/>
          <p:cNvSpPr txBox="1"/>
          <p:nvPr/>
        </p:nvSpPr>
        <p:spPr>
          <a:xfrm>
            <a:off x="1" y="588953"/>
            <a:ext cx="1015999" cy="369332"/>
          </a:xfrm>
          <a:prstGeom prst="rect">
            <a:avLst/>
          </a:prstGeom>
          <a:solidFill>
            <a:srgbClr val="085436"/>
          </a:solidFill>
        </p:spPr>
        <p:txBody>
          <a:bodyPr wrap="square" rtlCol="0">
            <a:spAutoFit/>
          </a:bodyPr>
          <a:lstStyle/>
          <a:p>
            <a:pPr algn="ctr" defTabSz="457200"/>
            <a:endParaRPr lang="en-US" sz="1800" b="1" dirty="0">
              <a:solidFill>
                <a:srgbClr val="FFFFFF"/>
              </a:solidFill>
              <a:latin typeface="Arial Narrow"/>
              <a:cs typeface="Arial Narrow"/>
            </a:endParaRPr>
          </a:p>
        </p:txBody>
      </p:sp>
      <p:sp>
        <p:nvSpPr>
          <p:cNvPr id="19" name="Rectangle 18"/>
          <p:cNvSpPr/>
          <p:nvPr/>
        </p:nvSpPr>
        <p:spPr>
          <a:xfrm flipH="1">
            <a:off x="1066798" y="588954"/>
            <a:ext cx="101601" cy="259847"/>
          </a:xfrm>
          <a:prstGeom prst="rect">
            <a:avLst/>
          </a:prstGeom>
          <a:solidFill>
            <a:srgbClr val="99AA6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20" name="Text Box 1"/>
          <p:cNvSpPr txBox="1">
            <a:spLocks noChangeArrowheads="1"/>
          </p:cNvSpPr>
          <p:nvPr/>
        </p:nvSpPr>
        <p:spPr bwMode="auto">
          <a:xfrm>
            <a:off x="565617" y="5658670"/>
            <a:ext cx="5530384" cy="58550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fontAlgn="base">
              <a:spcBef>
                <a:spcPct val="0"/>
              </a:spcBef>
              <a:spcAft>
                <a:spcPts val="600"/>
              </a:spcAft>
            </a:pPr>
            <a:endParaRPr lang="en-US" sz="1800" dirty="0">
              <a:solidFill>
                <a:srgbClr val="7F7F7F"/>
              </a:solidFill>
              <a:cs typeface="Arial"/>
            </a:endParaRPr>
          </a:p>
        </p:txBody>
      </p:sp>
      <p:sp>
        <p:nvSpPr>
          <p:cNvPr id="22" name="Text Placeholder 21"/>
          <p:cNvSpPr>
            <a:spLocks noGrp="1"/>
          </p:cNvSpPr>
          <p:nvPr>
            <p:ph type="body" sz="quarter" idx="12"/>
          </p:nvPr>
        </p:nvSpPr>
        <p:spPr>
          <a:xfrm>
            <a:off x="609600" y="5362430"/>
            <a:ext cx="3034205" cy="296624"/>
          </a:xfrm>
          <a:prstGeom prst="rect">
            <a:avLst/>
          </a:prstGeom>
        </p:spPr>
        <p:txBody>
          <a:bodyPr vert="horz" lIns="0" anchor="t" anchorCtr="0"/>
          <a:lstStyle>
            <a:lvl1pPr>
              <a:defRPr sz="1000" cap="all" baseline="0">
                <a:solidFill>
                  <a:srgbClr val="7F7F7F"/>
                </a:solidFill>
                <a:latin typeface="Arial Black"/>
                <a:cs typeface="Arial Black"/>
              </a:defRPr>
            </a:lvl1pPr>
            <a:lvl2pPr marL="457200" indent="0" algn="l">
              <a:buNone/>
              <a:defRPr sz="1000">
                <a:solidFill>
                  <a:srgbClr val="7F7F7F"/>
                </a:solidFill>
                <a:latin typeface="Arial Black"/>
                <a:cs typeface="Arial Black"/>
              </a:defRPr>
            </a:lvl2pPr>
            <a:lvl3pPr marL="914400" indent="0">
              <a:buNone/>
              <a:defRPr/>
            </a:lvl3pPr>
            <a:lvl4pPr marL="1371600" indent="0">
              <a:buNone/>
              <a:defRPr/>
            </a:lvl4pPr>
            <a:lvl5pPr marL="1828800" indent="0">
              <a:buNone/>
              <a:defRPr/>
            </a:lvl5pPr>
          </a:lstStyle>
          <a:p>
            <a:pPr lvl="0"/>
            <a:r>
              <a:rPr lang="en-US"/>
              <a:t>Edit Master text styles</a:t>
            </a:r>
          </a:p>
        </p:txBody>
      </p:sp>
      <p:sp>
        <p:nvSpPr>
          <p:cNvPr id="10" name="Content Placeholder 9"/>
          <p:cNvSpPr>
            <a:spLocks noGrp="1"/>
          </p:cNvSpPr>
          <p:nvPr>
            <p:ph sz="quarter" idx="13"/>
          </p:nvPr>
        </p:nvSpPr>
        <p:spPr>
          <a:xfrm>
            <a:off x="1341966" y="1044953"/>
            <a:ext cx="7923953" cy="3876675"/>
          </a:xfrm>
          <a:prstGeom prst="rect">
            <a:avLst/>
          </a:prstGeom>
        </p:spPr>
        <p:txBody>
          <a:bodyPr/>
          <a:lstStyle>
            <a:lvl1pPr>
              <a:spcBef>
                <a:spcPts val="0"/>
              </a:spcBef>
              <a:defRPr kumimoji="0" lang="en-US" sz="1600" b="1" u="none" strike="noStrike" kern="1200" cap="all" spc="0" normalizeH="0" baseline="0" noProof="0" dirty="0" smtClean="0">
                <a:ln>
                  <a:noFill/>
                </a:ln>
                <a:solidFill>
                  <a:srgbClr val="085436"/>
                </a:solidFill>
                <a:effectLst/>
                <a:uLnTx/>
                <a:uFillTx/>
                <a:latin typeface="Arial"/>
                <a:ea typeface="+mn-ea"/>
                <a:cs typeface="Arial"/>
              </a:defRPr>
            </a:lvl1pPr>
            <a:lvl2pPr marL="742950" indent="-511175">
              <a:spcBef>
                <a:spcPts val="0"/>
              </a:spcBef>
              <a:defRPr kumimoji="0" lang="en-US" sz="1600" b="1" u="none" strike="noStrike" kern="1200" cap="none" spc="0" normalizeH="0" baseline="0" noProof="0" dirty="0" smtClean="0">
                <a:ln>
                  <a:noFill/>
                </a:ln>
                <a:solidFill>
                  <a:schemeClr val="tx1">
                    <a:lumMod val="50000"/>
                    <a:lumOff val="50000"/>
                  </a:schemeClr>
                </a:solidFill>
                <a:effectLst/>
                <a:uLnTx/>
                <a:uFillTx/>
                <a:latin typeface="Arial"/>
                <a:ea typeface="+mn-ea"/>
                <a:cs typeface="Arial"/>
              </a:defRPr>
            </a:lvl2pPr>
          </a:lstStyle>
          <a:p>
            <a:pPr marL="0" marR="0" lvl="0" indent="0" algn="l" defTabSz="457200" rtl="0" eaLnBrk="1" fontAlgn="auto" latinLnBrk="0" hangingPunct="1">
              <a:lnSpc>
                <a:spcPts val="2040"/>
              </a:lnSpc>
              <a:spcBef>
                <a:spcPts val="0"/>
              </a:spcBef>
              <a:spcAft>
                <a:spcPts val="0"/>
              </a:spcAft>
              <a:buClrTx/>
              <a:buSzTx/>
              <a:buFontTx/>
              <a:buNone/>
              <a:tabLst/>
              <a:defRPr/>
            </a:pPr>
            <a:r>
              <a:rPr lang="en-US"/>
              <a:t>Edit Master text styles</a:t>
            </a:r>
          </a:p>
          <a:p>
            <a:pPr marL="0" marR="0" lvl="1" indent="0" algn="l" defTabSz="457200" rtl="0" eaLnBrk="1" fontAlgn="auto" latinLnBrk="0" hangingPunct="1">
              <a:lnSpc>
                <a:spcPts val="2040"/>
              </a:lnSpc>
              <a:spcBef>
                <a:spcPts val="0"/>
              </a:spcBef>
              <a:spcAft>
                <a:spcPts val="0"/>
              </a:spcAft>
              <a:buClrTx/>
              <a:buSzTx/>
              <a:buFontTx/>
              <a:buNone/>
              <a:tabLst/>
              <a:defRPr/>
            </a:pPr>
            <a:r>
              <a:rPr lang="en-US"/>
              <a:t>Second level</a:t>
            </a:r>
          </a:p>
          <a:p>
            <a:pPr marL="0" marR="0" lvl="2" indent="0" algn="l" defTabSz="457200" rtl="0" eaLnBrk="1" fontAlgn="auto" latinLnBrk="0" hangingPunct="1">
              <a:lnSpc>
                <a:spcPts val="2040"/>
              </a:lnSpc>
              <a:spcBef>
                <a:spcPts val="0"/>
              </a:spcBef>
              <a:spcAft>
                <a:spcPts val="0"/>
              </a:spcAft>
              <a:buClrTx/>
              <a:buSzTx/>
              <a:buFontTx/>
              <a:buNone/>
              <a:tabLst/>
              <a:defRPr/>
            </a:pPr>
            <a:r>
              <a:rPr lang="en-US"/>
              <a:t>Third level</a:t>
            </a:r>
          </a:p>
          <a:p>
            <a:pPr marL="0" marR="0" lvl="3" indent="0" algn="l" defTabSz="457200" rtl="0" eaLnBrk="1" fontAlgn="auto" latinLnBrk="0" hangingPunct="1">
              <a:lnSpc>
                <a:spcPts val="2040"/>
              </a:lnSpc>
              <a:spcBef>
                <a:spcPts val="0"/>
              </a:spcBef>
              <a:spcAft>
                <a:spcPts val="0"/>
              </a:spcAft>
              <a:buClrTx/>
              <a:buSzTx/>
              <a:buFontTx/>
              <a:buNone/>
              <a:tabLst/>
              <a:defRPr/>
            </a:pPr>
            <a:r>
              <a:rPr lang="en-US"/>
              <a:t>Fourth level</a:t>
            </a:r>
          </a:p>
          <a:p>
            <a:pPr marL="0" marR="0" lvl="4" indent="0" algn="l" defTabSz="457200" rtl="0" eaLnBrk="1" fontAlgn="auto" latinLnBrk="0" hangingPunct="1">
              <a:lnSpc>
                <a:spcPts val="2040"/>
              </a:lnSpc>
              <a:spcBef>
                <a:spcPts val="0"/>
              </a:spcBef>
              <a:spcAft>
                <a:spcPts val="0"/>
              </a:spcAft>
              <a:buClrTx/>
              <a:buSzTx/>
              <a:buFontTx/>
              <a:buNone/>
              <a:tabLst/>
              <a:defRPr/>
            </a:pPr>
            <a:r>
              <a:rPr lang="en-US"/>
              <a:t>Fifth level</a:t>
            </a:r>
            <a:endParaRPr lang="en-US" dirty="0"/>
          </a:p>
        </p:txBody>
      </p:sp>
    </p:spTree>
    <p:extLst>
      <p:ext uri="{BB962C8B-B14F-4D97-AF65-F5344CB8AC3E}">
        <p14:creationId xmlns:p14="http://schemas.microsoft.com/office/powerpoint/2010/main" val="127307259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lvl1pPr>
              <a:defRPr/>
            </a:lvl1pPr>
          </a:lstStyle>
          <a:p>
            <a:pPr>
              <a:defRPr/>
            </a:pPr>
            <a:endParaRPr lang="en-US" dirty="0"/>
          </a:p>
        </p:txBody>
      </p:sp>
      <p:sp>
        <p:nvSpPr>
          <p:cNvPr id="4" name="Slide Number Placeholder 3"/>
          <p:cNvSpPr>
            <a:spLocks noGrp="1"/>
          </p:cNvSpPr>
          <p:nvPr>
            <p:ph type="sldNum" sz="quarter" idx="12"/>
          </p:nvPr>
        </p:nvSpPr>
        <p:spPr>
          <a:xfrm>
            <a:off x="9652000" y="6629400"/>
            <a:ext cx="2540000" cy="228600"/>
          </a:xfrm>
          <a:prstGeom prst="rect">
            <a:avLst/>
          </a:prstGeom>
        </p:spPr>
        <p:txBody>
          <a:bodyPr/>
          <a:lstStyle>
            <a:lvl1pPr>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12249132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grpSp>
        <p:nvGrpSpPr>
          <p:cNvPr id="17" name="Group 16"/>
          <p:cNvGrpSpPr/>
          <p:nvPr/>
        </p:nvGrpSpPr>
        <p:grpSpPr>
          <a:xfrm>
            <a:off x="-10" y="0"/>
            <a:ext cx="12192009" cy="6858000"/>
            <a:chOff x="-8" y="0"/>
            <a:chExt cx="9144007" cy="6858000"/>
          </a:xfrm>
        </p:grpSpPr>
        <p:sp>
          <p:nvSpPr>
            <p:cNvPr id="18" name="Rectangle 17"/>
            <p:cNvSpPr/>
            <p:nvPr/>
          </p:nvSpPr>
          <p:spPr>
            <a:xfrm>
              <a:off x="-8" y="0"/>
              <a:ext cx="9144007" cy="6858000"/>
            </a:xfrm>
            <a:prstGeom prst="rect">
              <a:avLst/>
            </a:prstGeom>
            <a:gradFill flip="none" rotWithShape="1">
              <a:gsLst>
                <a:gs pos="51000">
                  <a:srgbClr val="175584"/>
                </a:gs>
                <a:gs pos="100000">
                  <a:srgbClr val="12456A"/>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dirty="0"/>
            </a:p>
          </p:txBody>
        </p:sp>
        <p:pic>
          <p:nvPicPr>
            <p:cNvPr id="19" name="Picture 18" descr="fed logo_white.wmf"/>
            <p:cNvPicPr>
              <a:picLocks noChangeAspect="1"/>
            </p:cNvPicPr>
            <p:nvPr/>
          </p:nvPicPr>
          <p:blipFill>
            <a:blip r:embed="rId2">
              <a:alphaModFix amt="10000"/>
            </a:blip>
            <a:srcRect l="15843" r="14247" b="25095"/>
            <a:stretch>
              <a:fillRect/>
            </a:stretch>
          </p:blipFill>
          <p:spPr>
            <a:xfrm>
              <a:off x="0" y="2350255"/>
              <a:ext cx="3549108" cy="4507745"/>
            </a:xfrm>
            <a:prstGeom prst="rect">
              <a:avLst/>
            </a:prstGeom>
          </p:spPr>
        </p:pic>
      </p:grpSp>
      <p:pic>
        <p:nvPicPr>
          <p:cNvPr id="20" name="Picture 19" descr="Untitled-5.wmf"/>
          <p:cNvPicPr>
            <a:picLocks noChangeAspect="1"/>
          </p:cNvPicPr>
          <p:nvPr/>
        </p:nvPicPr>
        <p:blipFill>
          <a:blip r:embed="rId3"/>
          <a:stretch>
            <a:fillRect/>
          </a:stretch>
        </p:blipFill>
        <p:spPr>
          <a:xfrm>
            <a:off x="560044" y="621160"/>
            <a:ext cx="3443217" cy="1220421"/>
          </a:xfrm>
          <a:prstGeom prst="rect">
            <a:avLst/>
          </a:prstGeom>
        </p:spPr>
      </p:pic>
      <p:cxnSp>
        <p:nvCxnSpPr>
          <p:cNvPr id="21" name="Straight Connector 20"/>
          <p:cNvCxnSpPr/>
          <p:nvPr/>
        </p:nvCxnSpPr>
        <p:spPr>
          <a:xfrm rot="5400000">
            <a:off x="1851863" y="3502236"/>
            <a:ext cx="5762683" cy="2117"/>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hasCustomPrompt="1"/>
          </p:nvPr>
        </p:nvSpPr>
        <p:spPr>
          <a:xfrm>
            <a:off x="5009123" y="1718779"/>
            <a:ext cx="6420087" cy="1603603"/>
          </a:xfrm>
          <a:prstGeom prst="rect">
            <a:avLst/>
          </a:prstGeom>
        </p:spPr>
        <p:txBody>
          <a:bodyPr anchor="b">
            <a:normAutofit/>
          </a:bodyPr>
          <a:lstStyle>
            <a:lvl1pPr marL="0" marR="0" indent="0" defTabSz="457200" rtl="0" eaLnBrk="1" fontAlgn="auto" latinLnBrk="0" hangingPunct="1">
              <a:lnSpc>
                <a:spcPct val="100000"/>
              </a:lnSpc>
              <a:spcBef>
                <a:spcPct val="0"/>
              </a:spcBef>
              <a:spcAft>
                <a:spcPts val="0"/>
              </a:spcAft>
              <a:tabLst/>
              <a:defRPr sz="3600">
                <a:solidFill>
                  <a:schemeClr val="bg1"/>
                </a:solidFill>
                <a:latin typeface="+mj-lt"/>
              </a:defRPr>
            </a:lvl1pPr>
          </a:lstStyle>
          <a:p>
            <a:pPr marL="0" marR="0" lvl="0" indent="0" defTabSz="457200" rtl="0" eaLnBrk="1" fontAlgn="auto" latinLnBrk="0" hangingPunct="1">
              <a:lnSpc>
                <a:spcPct val="100000"/>
              </a:lnSpc>
              <a:spcBef>
                <a:spcPct val="0"/>
              </a:spcBef>
              <a:spcAft>
                <a:spcPts val="0"/>
              </a:spcAft>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9" name="Text Placeholder 8"/>
          <p:cNvSpPr>
            <a:spLocks noGrp="1"/>
          </p:cNvSpPr>
          <p:nvPr>
            <p:ph type="body" sz="quarter" idx="13" hasCustomPrompt="1"/>
          </p:nvPr>
        </p:nvSpPr>
        <p:spPr>
          <a:xfrm>
            <a:off x="5016499" y="3352800"/>
            <a:ext cx="6425184" cy="457200"/>
          </a:xfrm>
        </p:spPr>
        <p:txBody>
          <a:bodyPr/>
          <a:lstStyle>
            <a:lvl1pPr marL="0" indent="0">
              <a:buNone/>
              <a:defRPr sz="2400">
                <a:solidFill>
                  <a:schemeClr val="bg1"/>
                </a:solidFill>
                <a:latin typeface="+mj-lt"/>
              </a:defRPr>
            </a:lvl1pPr>
          </a:lstStyle>
          <a:p>
            <a:pPr lvl="0"/>
            <a:r>
              <a:rPr lang="en-US" dirty="0"/>
              <a:t>subtitle</a:t>
            </a:r>
          </a:p>
        </p:txBody>
      </p:sp>
      <p:sp>
        <p:nvSpPr>
          <p:cNvPr id="15"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50345760"/>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5_Title Slide">
    <p:spTree>
      <p:nvGrpSpPr>
        <p:cNvPr id="1" name=""/>
        <p:cNvGrpSpPr/>
        <p:nvPr/>
      </p:nvGrpSpPr>
      <p:grpSpPr>
        <a:xfrm>
          <a:off x="0" y="0"/>
          <a:ext cx="0" cy="0"/>
          <a:chOff x="0" y="0"/>
          <a:chExt cx="0" cy="0"/>
        </a:xfrm>
      </p:grpSpPr>
      <p:grpSp>
        <p:nvGrpSpPr>
          <p:cNvPr id="20" name="Group 19"/>
          <p:cNvGrpSpPr/>
          <p:nvPr/>
        </p:nvGrpSpPr>
        <p:grpSpPr>
          <a:xfrm>
            <a:off x="-51598" y="12700"/>
            <a:ext cx="12243595" cy="6858004"/>
            <a:chOff x="-38696" y="-4"/>
            <a:chExt cx="9182696" cy="6858004"/>
          </a:xfrm>
        </p:grpSpPr>
        <p:pic>
          <p:nvPicPr>
            <p:cNvPr id="17" name="Picture 16" descr="Screen shot 2011-10-18 at 3.11.31 PM.png"/>
            <p:cNvPicPr>
              <a:picLocks noChangeAspect="1"/>
            </p:cNvPicPr>
            <p:nvPr/>
          </p:nvPicPr>
          <p:blipFill>
            <a:blip r:embed="rId2"/>
            <a:srcRect l="540" t="1109" r="470" b="693"/>
            <a:stretch>
              <a:fillRect/>
            </a:stretch>
          </p:blipFill>
          <p:spPr>
            <a:xfrm>
              <a:off x="-38696" y="-4"/>
              <a:ext cx="9182696" cy="6858004"/>
            </a:xfrm>
            <a:prstGeom prst="rect">
              <a:avLst/>
            </a:prstGeom>
          </p:spPr>
        </p:pic>
        <p:sp>
          <p:nvSpPr>
            <p:cNvPr id="16" name="Rectangle 15"/>
            <p:cNvSpPr>
              <a:spLocks noChangeAspect="1"/>
            </p:cNvSpPr>
            <p:nvPr/>
          </p:nvSpPr>
          <p:spPr>
            <a:xfrm rot="5400000">
              <a:off x="4602448" y="-1512736"/>
              <a:ext cx="1946175" cy="7136924"/>
            </a:xfrm>
            <a:prstGeom prst="rect">
              <a:avLst/>
            </a:prstGeom>
            <a:solidFill>
              <a:srgbClr val="12456A">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lang="en-US" sz="1800" dirty="0">
                <a:solidFill>
                  <a:schemeClr val="bg1"/>
                </a:solidFill>
              </a:endParaRPr>
            </a:p>
          </p:txBody>
        </p:sp>
        <p:sp>
          <p:nvSpPr>
            <p:cNvPr id="26" name="Rectangle 25"/>
            <p:cNvSpPr>
              <a:spLocks noChangeAspect="1"/>
            </p:cNvSpPr>
            <p:nvPr/>
          </p:nvSpPr>
          <p:spPr>
            <a:xfrm>
              <a:off x="-38696" y="0"/>
              <a:ext cx="214205" cy="6858000"/>
            </a:xfrm>
            <a:prstGeom prst="rect">
              <a:avLst/>
            </a:prstGeom>
            <a:solidFill>
              <a:schemeClr val="tx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7" name="Rectangle 26"/>
            <p:cNvSpPr>
              <a:spLocks noChangeAspect="1"/>
            </p:cNvSpPr>
            <p:nvPr/>
          </p:nvSpPr>
          <p:spPr>
            <a:xfrm>
              <a:off x="-8030" y="1076884"/>
              <a:ext cx="2251243" cy="1946175"/>
            </a:xfrm>
            <a:prstGeom prst="rect">
              <a:avLst/>
            </a:prstGeom>
            <a:solidFill>
              <a:srgbClr val="1245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28" name="Picture 27" descr="Untitled-5.wmf"/>
            <p:cNvPicPr>
              <a:picLocks noChangeAspect="1"/>
            </p:cNvPicPr>
            <p:nvPr/>
          </p:nvPicPr>
          <p:blipFill>
            <a:blip r:embed="rId3"/>
            <a:stretch>
              <a:fillRect/>
            </a:stretch>
          </p:blipFill>
          <p:spPr>
            <a:xfrm>
              <a:off x="519143" y="1703247"/>
              <a:ext cx="1377950" cy="651205"/>
            </a:xfrm>
            <a:prstGeom prst="rect">
              <a:avLst/>
            </a:prstGeom>
          </p:spPr>
        </p:pic>
        <p:sp>
          <p:nvSpPr>
            <p:cNvPr id="29" name="Rectangle 28"/>
            <p:cNvSpPr>
              <a:spLocks noChangeAspect="1"/>
            </p:cNvSpPr>
            <p:nvPr/>
          </p:nvSpPr>
          <p:spPr>
            <a:xfrm>
              <a:off x="-38696" y="1076883"/>
              <a:ext cx="214205" cy="1946175"/>
            </a:xfrm>
            <a:prstGeom prst="rect">
              <a:avLst/>
            </a:prstGeom>
            <a:solidFill>
              <a:srgbClr val="879D5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grpSp>
      <p:sp>
        <p:nvSpPr>
          <p:cNvPr id="3" name="Text Placeholder 2"/>
          <p:cNvSpPr>
            <a:spLocks noGrp="1"/>
          </p:cNvSpPr>
          <p:nvPr>
            <p:ph type="body" sz="quarter" idx="13" hasCustomPrompt="1"/>
          </p:nvPr>
        </p:nvSpPr>
        <p:spPr>
          <a:xfrm>
            <a:off x="3349645" y="1076883"/>
            <a:ext cx="5803900" cy="1277569"/>
          </a:xfrm>
          <a:prstGeom prst="rect">
            <a:avLst/>
          </a:prstGeom>
        </p:spPr>
        <p:txBody>
          <a:bodyPr anchor="b"/>
          <a:lstStyle>
            <a:lvl1pPr marL="0" marR="0" indent="0" algn="l" defTabSz="457200" rtl="0" eaLnBrk="1" fontAlgn="auto" latinLnBrk="0" hangingPunct="1">
              <a:lnSpc>
                <a:spcPct val="100000"/>
              </a:lnSpc>
              <a:spcBef>
                <a:spcPct val="0"/>
              </a:spcBef>
              <a:spcAft>
                <a:spcPts val="0"/>
              </a:spcAft>
              <a:buClrTx/>
              <a:buSzTx/>
              <a:buFontTx/>
              <a:buNone/>
              <a:tabLst/>
              <a:defRPr kumimoji="0" lang="en-US" sz="3200" b="1" i="0" u="none" strike="noStrike" kern="1200" cap="none" spc="0" normalizeH="0" baseline="0" noProof="0">
                <a:solidFill>
                  <a:schemeClr val="bg1"/>
                </a:solidFill>
                <a:latin typeface="Arial Black" pitchFamily="34" charset="0"/>
                <a:cs typeface="Arial Black"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18" name="Text Placeholder 8"/>
          <p:cNvSpPr>
            <a:spLocks noGrp="1"/>
          </p:cNvSpPr>
          <p:nvPr>
            <p:ph type="body" sz="quarter" idx="14" hasCustomPrompt="1"/>
          </p:nvPr>
        </p:nvSpPr>
        <p:spPr>
          <a:xfrm>
            <a:off x="3352800" y="2367156"/>
            <a:ext cx="5803392" cy="457200"/>
          </a:xfrm>
        </p:spPr>
        <p:txBody>
          <a:bodyPr/>
          <a:lstStyle>
            <a:lvl1pPr marL="0" indent="0">
              <a:buNone/>
              <a:defRPr sz="2400">
                <a:solidFill>
                  <a:schemeClr val="bg1"/>
                </a:solidFill>
                <a:latin typeface="+mj-lt"/>
              </a:defRPr>
            </a:lvl1pPr>
          </a:lstStyle>
          <a:p>
            <a:pPr lvl="0"/>
            <a:r>
              <a:rPr lang="en-US" dirty="0"/>
              <a:t>subtitle</a:t>
            </a:r>
          </a:p>
        </p:txBody>
      </p:sp>
      <p:sp>
        <p:nvSpPr>
          <p:cNvPr id="19"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353601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21" name="Picture 20" descr="Screen shot 2012-08-29 at 9.29.55 AM.png"/>
          <p:cNvPicPr>
            <a:picLocks noChangeAspect="1"/>
          </p:cNvPicPr>
          <p:nvPr/>
        </p:nvPicPr>
        <p:blipFill>
          <a:blip r:embed="rId2"/>
          <a:srcRect l="1560" t="2222" r="1935" b="2593"/>
          <a:stretch>
            <a:fillRect/>
          </a:stretch>
        </p:blipFill>
        <p:spPr>
          <a:xfrm>
            <a:off x="0" y="0"/>
            <a:ext cx="12215720" cy="6858000"/>
          </a:xfrm>
          <a:prstGeom prst="rect">
            <a:avLst/>
          </a:prstGeom>
        </p:spPr>
      </p:pic>
      <p:sp>
        <p:nvSpPr>
          <p:cNvPr id="16" name="Rectangle 15"/>
          <p:cNvSpPr/>
          <p:nvPr/>
        </p:nvSpPr>
        <p:spPr>
          <a:xfrm rot="5400000">
            <a:off x="5175250" y="-158750"/>
            <a:ext cx="1841500" cy="12191999"/>
          </a:xfrm>
          <a:prstGeom prst="rect">
            <a:avLst/>
          </a:prstGeom>
          <a:gradFill flip="none" rotWithShape="1">
            <a:gsLst>
              <a:gs pos="59000">
                <a:srgbClr val="0F4267"/>
              </a:gs>
              <a:gs pos="0">
                <a:srgbClr val="13587E"/>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pic>
        <p:nvPicPr>
          <p:cNvPr id="6" name="Picture 5" descr="columns.tiff"/>
          <p:cNvPicPr>
            <a:picLocks noChangeAspect="1"/>
          </p:cNvPicPr>
          <p:nvPr/>
        </p:nvPicPr>
        <p:blipFill>
          <a:blip r:embed="rId3"/>
          <a:srcRect l="3911" t="2831" r="1733" b="1693"/>
          <a:stretch>
            <a:fillRect/>
          </a:stretch>
        </p:blipFill>
        <p:spPr>
          <a:xfrm flipH="1">
            <a:off x="5610680" y="1270248"/>
            <a:ext cx="6581320" cy="3746252"/>
          </a:xfrm>
          <a:prstGeom prst="rect">
            <a:avLst/>
          </a:prstGeom>
        </p:spPr>
      </p:pic>
      <p:sp>
        <p:nvSpPr>
          <p:cNvPr id="7" name="Rectangle 6"/>
          <p:cNvSpPr/>
          <p:nvPr/>
        </p:nvSpPr>
        <p:spPr>
          <a:xfrm>
            <a:off x="5610681" y="1270249"/>
            <a:ext cx="302684" cy="3746499"/>
          </a:xfrm>
          <a:prstGeom prst="rect">
            <a:avLst/>
          </a:prstGeom>
          <a:solidFill>
            <a:schemeClr val="tx1">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8" name="Rectangle 7"/>
          <p:cNvSpPr/>
          <p:nvPr/>
        </p:nvSpPr>
        <p:spPr>
          <a:xfrm rot="10800000">
            <a:off x="0" y="5016501"/>
            <a:ext cx="12192000" cy="152401"/>
          </a:xfrm>
          <a:prstGeom prst="rect">
            <a:avLst/>
          </a:prstGeom>
          <a:gradFill flip="none" rotWithShape="1">
            <a:gsLst>
              <a:gs pos="0">
                <a:schemeClr val="tx1">
                  <a:alpha val="39000"/>
                </a:schemeClr>
              </a:gs>
              <a:gs pos="81000">
                <a:srgbClr val="FFFFFF">
                  <a:alpha val="0"/>
                </a:srgb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23" name="Rectangle 22"/>
          <p:cNvSpPr/>
          <p:nvPr/>
        </p:nvSpPr>
        <p:spPr>
          <a:xfrm>
            <a:off x="0" y="1270248"/>
            <a:ext cx="5610680" cy="37446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0" name="Rectangle 9"/>
          <p:cNvSpPr/>
          <p:nvPr/>
        </p:nvSpPr>
        <p:spPr>
          <a:xfrm>
            <a:off x="0" y="1270249"/>
            <a:ext cx="5610680" cy="3746499"/>
          </a:xfrm>
          <a:prstGeom prst="rect">
            <a:avLst/>
          </a:prstGeom>
          <a:gradFill flip="none" rotWithShape="1">
            <a:gsLst>
              <a:gs pos="0">
                <a:srgbClr val="D1D7AE">
                  <a:alpha val="80000"/>
                </a:srgbClr>
              </a:gs>
              <a:gs pos="84000">
                <a:srgbClr val="879D51"/>
              </a:gs>
            </a:gsLst>
            <a:lin ang="60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chemeClr val="tx1"/>
              </a:solidFill>
              <a:latin typeface="Arial" pitchFamily="34" charset="0"/>
              <a:cs typeface="Arial" pitchFamily="34" charset="0"/>
            </a:endParaRPr>
          </a:p>
        </p:txBody>
      </p:sp>
      <p:cxnSp>
        <p:nvCxnSpPr>
          <p:cNvPr id="11" name="Straight Connector 10"/>
          <p:cNvCxnSpPr/>
          <p:nvPr/>
        </p:nvCxnSpPr>
        <p:spPr>
          <a:xfrm>
            <a:off x="0" y="5014912"/>
            <a:ext cx="12192000" cy="1588"/>
          </a:xfrm>
          <a:prstGeom prst="line">
            <a:avLst/>
          </a:prstGeom>
          <a:ln w="38100" cap="flat" cmpd="sng" algn="ctr">
            <a:solidFill>
              <a:srgbClr val="879D5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3" name="Text Placeholder 20"/>
          <p:cNvSpPr>
            <a:spLocks noGrp="1"/>
          </p:cNvSpPr>
          <p:nvPr>
            <p:ph type="body" sz="quarter" idx="12" hasCustomPrompt="1"/>
          </p:nvPr>
        </p:nvSpPr>
        <p:spPr>
          <a:xfrm>
            <a:off x="296334" y="2862264"/>
            <a:ext cx="4599517" cy="528637"/>
          </a:xfrm>
          <a:prstGeom prst="rect">
            <a:avLst/>
          </a:prstGeom>
        </p:spPr>
        <p:txBody>
          <a:bodyPr/>
          <a:lstStyle>
            <a:lvl1pPr marL="0" indent="0">
              <a:buNone/>
              <a:defRPr sz="1600" baseline="0">
                <a:solidFill>
                  <a:schemeClr val="bg1"/>
                </a:solidFill>
                <a:latin typeface="+mj-lt"/>
              </a:defRPr>
            </a:lvl1pPr>
          </a:lstStyle>
          <a:p>
            <a:pPr lvl="0"/>
            <a:r>
              <a:rPr lang="en-US" dirty="0"/>
              <a:t>Click to add subtitle</a:t>
            </a:r>
          </a:p>
        </p:txBody>
      </p:sp>
      <p:sp>
        <p:nvSpPr>
          <p:cNvPr id="14" name="Text Placeholder 22"/>
          <p:cNvSpPr>
            <a:spLocks noGrp="1"/>
          </p:cNvSpPr>
          <p:nvPr>
            <p:ph type="body" sz="quarter" idx="13" hasCustomPrompt="1"/>
          </p:nvPr>
        </p:nvSpPr>
        <p:spPr>
          <a:xfrm>
            <a:off x="296333" y="4097270"/>
            <a:ext cx="2118784" cy="358946"/>
          </a:xfrm>
          <a:prstGeom prst="rect">
            <a:avLst/>
          </a:prstGeom>
        </p:spPr>
        <p:txBody>
          <a:bodyPr/>
          <a:lstStyle>
            <a:lvl1pPr marL="0" indent="0" algn="l">
              <a:buNone/>
              <a:defRPr sz="1400" baseline="0">
                <a:solidFill>
                  <a:schemeClr val="tx1"/>
                </a:solidFill>
                <a:latin typeface="Arial" pitchFamily="34" charset="0"/>
                <a:cs typeface="Arial" pitchFamily="34" charset="0"/>
              </a:defRPr>
            </a:lvl1pPr>
            <a:lvl5pPr marL="1828800" indent="0">
              <a:buNone/>
              <a:defRPr/>
            </a:lvl5pPr>
          </a:lstStyle>
          <a:p>
            <a:pPr lvl="0"/>
            <a:r>
              <a:rPr lang="en-US" dirty="0"/>
              <a:t>Presenter name</a:t>
            </a:r>
          </a:p>
        </p:txBody>
      </p:sp>
      <p:sp>
        <p:nvSpPr>
          <p:cNvPr id="17" name="Rectangle 16"/>
          <p:cNvSpPr/>
          <p:nvPr/>
        </p:nvSpPr>
        <p:spPr>
          <a:xfrm>
            <a:off x="0" y="6629400"/>
            <a:ext cx="12192000" cy="228600"/>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19" name="Rectangle 18"/>
          <p:cNvSpPr/>
          <p:nvPr/>
        </p:nvSpPr>
        <p:spPr>
          <a:xfrm rot="10800000">
            <a:off x="0" y="1270249"/>
            <a:ext cx="12192000" cy="152401"/>
          </a:xfrm>
          <a:prstGeom prst="rect">
            <a:avLst/>
          </a:prstGeom>
          <a:gradFill flip="none" rotWithShape="1">
            <a:gsLst>
              <a:gs pos="0">
                <a:schemeClr val="tx1">
                  <a:alpha val="39000"/>
                </a:schemeClr>
              </a:gs>
              <a:gs pos="81000">
                <a:srgbClr val="FFFFFF">
                  <a:alpha val="0"/>
                </a:srgb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cxnSp>
        <p:nvCxnSpPr>
          <p:cNvPr id="22" name="Straight Connector 21"/>
          <p:cNvCxnSpPr/>
          <p:nvPr/>
        </p:nvCxnSpPr>
        <p:spPr>
          <a:xfrm>
            <a:off x="0" y="1268413"/>
            <a:ext cx="12192000" cy="1588"/>
          </a:xfrm>
          <a:prstGeom prst="line">
            <a:avLst/>
          </a:prstGeom>
          <a:ln w="38100" cap="flat" cmpd="sng" algn="ctr">
            <a:solidFill>
              <a:srgbClr val="879D5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12575823" y="5604933"/>
            <a:ext cx="184731" cy="369332"/>
          </a:xfrm>
          <a:prstGeom prst="rect">
            <a:avLst/>
          </a:prstGeom>
          <a:noFill/>
        </p:spPr>
        <p:txBody>
          <a:bodyPr wrap="none" rtlCol="0">
            <a:spAutoFit/>
          </a:bodyPr>
          <a:lstStyle/>
          <a:p>
            <a:endParaRPr lang="en-US" sz="1800" dirty="0"/>
          </a:p>
        </p:txBody>
      </p:sp>
      <p:sp>
        <p:nvSpPr>
          <p:cNvPr id="24"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p>
        </p:txBody>
      </p:sp>
      <p:sp>
        <p:nvSpPr>
          <p:cNvPr id="25" name="Text Placeholder 20"/>
          <p:cNvSpPr>
            <a:spLocks noGrp="1"/>
          </p:cNvSpPr>
          <p:nvPr>
            <p:ph type="body" sz="quarter" idx="14" hasCustomPrompt="1"/>
          </p:nvPr>
        </p:nvSpPr>
        <p:spPr>
          <a:xfrm>
            <a:off x="296334" y="2057401"/>
            <a:ext cx="4599517" cy="833437"/>
          </a:xfrm>
          <a:prstGeom prst="rect">
            <a:avLst/>
          </a:prstGeom>
        </p:spPr>
        <p:txBody>
          <a:bodyPr/>
          <a:lstStyle>
            <a:lvl1pPr marL="0" indent="0">
              <a:buNone/>
              <a:defRPr sz="2400" b="1" baseline="0">
                <a:solidFill>
                  <a:schemeClr val="bg1"/>
                </a:solidFill>
                <a:latin typeface="+mj-lt"/>
              </a:defRPr>
            </a:lvl1pPr>
          </a:lstStyle>
          <a:p>
            <a:pPr lvl="0"/>
            <a:r>
              <a:rPr lang="en-US" dirty="0"/>
              <a:t>Title of the Presentation</a:t>
            </a:r>
          </a:p>
        </p:txBody>
      </p:sp>
    </p:spTree>
    <p:extLst>
      <p:ext uri="{BB962C8B-B14F-4D97-AF65-F5344CB8AC3E}">
        <p14:creationId xmlns:p14="http://schemas.microsoft.com/office/powerpoint/2010/main" val="261272585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lvl1pPr>
              <a:defRPr>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dirty="0"/>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303854239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203200" y="1219200"/>
            <a:ext cx="11785600"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i="0">
                <a:latin typeface="+mj-lt"/>
              </a:defRPr>
            </a:lvl4pPr>
            <a:lvl5pPr>
              <a:buClr>
                <a:schemeClr val="accent1"/>
              </a:buClr>
              <a:defRPr sz="1800">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277422731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242925786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87867" y="1219200"/>
            <a:ext cx="5621867"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a:latin typeface="+mj-lt"/>
              </a:defRPr>
            </a:lvl4pPr>
            <a:lvl5pPr>
              <a:buClr>
                <a:schemeClr val="accent1"/>
              </a:buClr>
              <a:defRPr sz="1800">
                <a:latin typeface="+mj-lt"/>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12933" y="1219200"/>
            <a:ext cx="5621867"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a:latin typeface="+mj-lt"/>
              </a:defRPr>
            </a:lvl4pPr>
            <a:lvl5pPr>
              <a:buClr>
                <a:schemeClr val="accent1"/>
              </a:buClr>
              <a:defRPr sz="1800">
                <a:latin typeface="+mj-lt"/>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17"/>
          <p:cNvSpPr>
            <a:spLocks noGrp="1" noChangeArrowheads="1"/>
          </p:cNvSpPr>
          <p:nvPr>
            <p:ph type="ftr" sz="quarter" idx="10"/>
          </p:nvPr>
        </p:nvSpPr>
        <p:spPr>
          <a:ln/>
        </p:spPr>
        <p:txBody>
          <a:bodyPr/>
          <a:lstStyle>
            <a:lvl1pPr>
              <a:defRPr/>
            </a:lvl1pPr>
          </a:lstStyle>
          <a:p>
            <a:endParaRPr lang="en-US" dirty="0"/>
          </a:p>
        </p:txBody>
      </p:sp>
      <p:sp>
        <p:nvSpPr>
          <p:cNvPr id="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45811466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3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dirty="0"/>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39616234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87867" y="1219200"/>
            <a:ext cx="5621867"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a:latin typeface="+mj-lt"/>
              </a:defRPr>
            </a:lvl4pPr>
            <a:lvl5pPr>
              <a:buClr>
                <a:schemeClr val="accent1"/>
              </a:buClr>
              <a:defRPr sz="1800">
                <a:latin typeface="+mj-lt"/>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12933" y="1219200"/>
            <a:ext cx="5621867"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a:latin typeface="+mj-lt"/>
              </a:defRPr>
            </a:lvl4pPr>
            <a:lvl5pPr>
              <a:buClr>
                <a:schemeClr val="accent1"/>
              </a:buClr>
              <a:defRPr sz="1800">
                <a:latin typeface="+mj-lt"/>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17"/>
          <p:cNvSpPr>
            <a:spLocks noGrp="1" noChangeArrowheads="1"/>
          </p:cNvSpPr>
          <p:nvPr>
            <p:ph type="ftr" sz="quarter" idx="10"/>
          </p:nvPr>
        </p:nvSpPr>
        <p:spPr>
          <a:ln/>
        </p:spPr>
        <p:txBody>
          <a:bodyPr/>
          <a:lstStyle>
            <a:lvl1pPr>
              <a:defRPr/>
            </a:lvl1pPr>
          </a:lstStyle>
          <a:p>
            <a:endParaRPr lang="en-US"/>
          </a:p>
        </p:txBody>
      </p:sp>
      <p:sp>
        <p:nvSpPr>
          <p:cNvPr id="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B751C8BA-3A05-4C64-8DBA-03A41F6849F0}" type="slidenum">
              <a:rPr lang="en-US" smtClean="0"/>
              <a:t>‹#›</a:t>
            </a:fld>
            <a:endParaRPr lang="en-US"/>
          </a:p>
        </p:txBody>
      </p:sp>
    </p:spTree>
    <p:extLst>
      <p:ext uri="{BB962C8B-B14F-4D97-AF65-F5344CB8AC3E}">
        <p14:creationId xmlns:p14="http://schemas.microsoft.com/office/powerpoint/2010/main" val="95722219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x" preserve="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2"/>
          <p:cNvSpPr>
            <a:spLocks noGrp="1"/>
          </p:cNvSpPr>
          <p:nvPr>
            <p:ph type="body"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p:txBody>
          <a:bodyPr/>
          <a:lstStyle/>
          <a:p>
            <a:endParaRPr lang="en-US" dirty="0"/>
          </a:p>
        </p:txBody>
      </p:sp>
      <p:sp>
        <p:nvSpPr>
          <p:cNvPr id="5" name="Slide Number Placeholder 4"/>
          <p:cNvSpPr>
            <a:spLocks noGrp="1"/>
          </p:cNvSpPr>
          <p:nvPr>
            <p:ph type="sldNum" sz="quarter" idx="11"/>
          </p:nvPr>
        </p:nvSpPr>
        <p:spPr/>
        <p:txBody>
          <a:body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37534754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51ABF0D-319F-4C92-8ECB-4BF124B59A65}" type="datetime1">
              <a:rPr lang="en-US" smtClean="0"/>
              <a:t>10/7/2020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0D8B00C-FD61-4FC9-BDD5-174E0442CDEE}" type="slidenum">
              <a:rPr lang="en-US" smtClean="0"/>
              <a:t>‹#›</a:t>
            </a:fld>
            <a:endParaRPr lang="en-US"/>
          </a:p>
        </p:txBody>
      </p:sp>
    </p:spTree>
    <p:extLst>
      <p:ext uri="{BB962C8B-B14F-4D97-AF65-F5344CB8AC3E}">
        <p14:creationId xmlns:p14="http://schemas.microsoft.com/office/powerpoint/2010/main" val="227107019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grpSp>
        <p:nvGrpSpPr>
          <p:cNvPr id="17" name="Group 16"/>
          <p:cNvGrpSpPr/>
          <p:nvPr/>
        </p:nvGrpSpPr>
        <p:grpSpPr>
          <a:xfrm>
            <a:off x="-10" y="0"/>
            <a:ext cx="12192009" cy="6858000"/>
            <a:chOff x="-8" y="0"/>
            <a:chExt cx="9144007" cy="6858000"/>
          </a:xfrm>
        </p:grpSpPr>
        <p:sp>
          <p:nvSpPr>
            <p:cNvPr id="18" name="Rectangle 17"/>
            <p:cNvSpPr/>
            <p:nvPr/>
          </p:nvSpPr>
          <p:spPr>
            <a:xfrm>
              <a:off x="-8" y="0"/>
              <a:ext cx="9144007" cy="6858000"/>
            </a:xfrm>
            <a:prstGeom prst="rect">
              <a:avLst/>
            </a:prstGeom>
            <a:gradFill flip="none" rotWithShape="1">
              <a:gsLst>
                <a:gs pos="51000">
                  <a:srgbClr val="175584"/>
                </a:gs>
                <a:gs pos="100000">
                  <a:srgbClr val="12456A"/>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2000" dirty="0">
                <a:solidFill>
                  <a:srgbClr val="FFFFFF"/>
                </a:solidFill>
              </a:endParaRPr>
            </a:p>
          </p:txBody>
        </p:sp>
        <p:pic>
          <p:nvPicPr>
            <p:cNvPr id="19" name="Picture 18" descr="fed logo_white.wmf"/>
            <p:cNvPicPr>
              <a:picLocks noChangeAspect="1"/>
            </p:cNvPicPr>
            <p:nvPr/>
          </p:nvPicPr>
          <p:blipFill>
            <a:blip r:embed="rId2" cstate="print">
              <a:alphaModFix amt="10000"/>
            </a:blip>
            <a:srcRect l="15843" r="14247" b="25095"/>
            <a:stretch>
              <a:fillRect/>
            </a:stretch>
          </p:blipFill>
          <p:spPr>
            <a:xfrm>
              <a:off x="0" y="2350255"/>
              <a:ext cx="3549108" cy="4507745"/>
            </a:xfrm>
            <a:prstGeom prst="rect">
              <a:avLst/>
            </a:prstGeom>
          </p:spPr>
        </p:pic>
      </p:grpSp>
      <p:pic>
        <p:nvPicPr>
          <p:cNvPr id="20" name="Picture 19" descr="Untitled-5.wmf"/>
          <p:cNvPicPr>
            <a:picLocks noChangeAspect="1"/>
          </p:cNvPicPr>
          <p:nvPr/>
        </p:nvPicPr>
        <p:blipFill>
          <a:blip r:embed="rId3" cstate="print"/>
          <a:stretch>
            <a:fillRect/>
          </a:stretch>
        </p:blipFill>
        <p:spPr>
          <a:xfrm>
            <a:off x="560044" y="621160"/>
            <a:ext cx="3443217" cy="1220421"/>
          </a:xfrm>
          <a:prstGeom prst="rect">
            <a:avLst/>
          </a:prstGeom>
        </p:spPr>
      </p:pic>
      <p:cxnSp>
        <p:nvCxnSpPr>
          <p:cNvPr id="21" name="Straight Connector 20"/>
          <p:cNvCxnSpPr/>
          <p:nvPr/>
        </p:nvCxnSpPr>
        <p:spPr>
          <a:xfrm rot="5400000">
            <a:off x="1851863" y="3502236"/>
            <a:ext cx="5762683" cy="2117"/>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hasCustomPrompt="1"/>
          </p:nvPr>
        </p:nvSpPr>
        <p:spPr>
          <a:xfrm>
            <a:off x="5009123" y="1718779"/>
            <a:ext cx="6420087" cy="1603603"/>
          </a:xfrm>
          <a:prstGeom prst="rect">
            <a:avLst/>
          </a:prstGeom>
        </p:spPr>
        <p:txBody>
          <a:bodyPr anchor="b">
            <a:normAutofit/>
          </a:bodyPr>
          <a:lstStyle>
            <a:lvl1pPr marL="0" marR="0" indent="0" defTabSz="457200" rtl="0" eaLnBrk="1" fontAlgn="auto" latinLnBrk="0" hangingPunct="1">
              <a:lnSpc>
                <a:spcPct val="100000"/>
              </a:lnSpc>
              <a:spcBef>
                <a:spcPct val="0"/>
              </a:spcBef>
              <a:spcAft>
                <a:spcPts val="0"/>
              </a:spcAft>
              <a:tabLst/>
              <a:defRPr sz="3600">
                <a:solidFill>
                  <a:schemeClr val="bg1"/>
                </a:solidFill>
                <a:latin typeface="+mj-lt"/>
              </a:defRPr>
            </a:lvl1pPr>
          </a:lstStyle>
          <a:p>
            <a:pPr marL="0" marR="0" lvl="0" indent="0" defTabSz="457200" rtl="0" eaLnBrk="1" fontAlgn="auto" latinLnBrk="0" hangingPunct="1">
              <a:lnSpc>
                <a:spcPct val="100000"/>
              </a:lnSpc>
              <a:spcBef>
                <a:spcPct val="0"/>
              </a:spcBef>
              <a:spcAft>
                <a:spcPts val="0"/>
              </a:spcAft>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9" name="Text Placeholder 8"/>
          <p:cNvSpPr>
            <a:spLocks noGrp="1"/>
          </p:cNvSpPr>
          <p:nvPr>
            <p:ph type="body" sz="quarter" idx="13" hasCustomPrompt="1"/>
          </p:nvPr>
        </p:nvSpPr>
        <p:spPr>
          <a:xfrm>
            <a:off x="5016499" y="3352800"/>
            <a:ext cx="6425184" cy="457200"/>
          </a:xfrm>
        </p:spPr>
        <p:txBody>
          <a:bodyPr/>
          <a:lstStyle>
            <a:lvl1pPr marL="0" indent="0">
              <a:buNone/>
              <a:defRPr sz="2400">
                <a:solidFill>
                  <a:schemeClr val="bg1"/>
                </a:solidFill>
                <a:latin typeface="+mj-lt"/>
              </a:defRPr>
            </a:lvl1pPr>
          </a:lstStyle>
          <a:p>
            <a:pPr lvl="0"/>
            <a:r>
              <a:rPr lang="en-US" dirty="0"/>
              <a:t>subtitle</a:t>
            </a:r>
          </a:p>
        </p:txBody>
      </p:sp>
      <p:sp>
        <p:nvSpPr>
          <p:cNvPr id="15"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solidFill>
                <a:srgbClr val="232323">
                  <a:lumMod val="50000"/>
                  <a:lumOff val="50000"/>
                </a:srgbClr>
              </a:solidFill>
            </a:endParaRPr>
          </a:p>
        </p:txBody>
      </p:sp>
    </p:spTree>
    <p:extLst>
      <p:ext uri="{BB962C8B-B14F-4D97-AF65-F5344CB8AC3E}">
        <p14:creationId xmlns:p14="http://schemas.microsoft.com/office/powerpoint/2010/main" val="11015917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5_Title Slide">
    <p:spTree>
      <p:nvGrpSpPr>
        <p:cNvPr id="1" name=""/>
        <p:cNvGrpSpPr/>
        <p:nvPr/>
      </p:nvGrpSpPr>
      <p:grpSpPr>
        <a:xfrm>
          <a:off x="0" y="0"/>
          <a:ext cx="0" cy="0"/>
          <a:chOff x="0" y="0"/>
          <a:chExt cx="0" cy="0"/>
        </a:xfrm>
      </p:grpSpPr>
      <p:grpSp>
        <p:nvGrpSpPr>
          <p:cNvPr id="20" name="Group 19"/>
          <p:cNvGrpSpPr/>
          <p:nvPr/>
        </p:nvGrpSpPr>
        <p:grpSpPr>
          <a:xfrm>
            <a:off x="-51598" y="12700"/>
            <a:ext cx="12243595" cy="6858004"/>
            <a:chOff x="-38696" y="-4"/>
            <a:chExt cx="9182696" cy="6858004"/>
          </a:xfrm>
        </p:grpSpPr>
        <p:pic>
          <p:nvPicPr>
            <p:cNvPr id="17" name="Picture 16" descr="Screen shot 2011-10-18 at 3.11.31 PM.png"/>
            <p:cNvPicPr>
              <a:picLocks noChangeAspect="1"/>
            </p:cNvPicPr>
            <p:nvPr/>
          </p:nvPicPr>
          <p:blipFill>
            <a:blip r:embed="rId2" cstate="print"/>
            <a:srcRect l="540" t="1109" r="470" b="693"/>
            <a:stretch>
              <a:fillRect/>
            </a:stretch>
          </p:blipFill>
          <p:spPr>
            <a:xfrm>
              <a:off x="-38696" y="-4"/>
              <a:ext cx="9182696" cy="6858004"/>
            </a:xfrm>
            <a:prstGeom prst="rect">
              <a:avLst/>
            </a:prstGeom>
          </p:spPr>
        </p:pic>
        <p:sp>
          <p:nvSpPr>
            <p:cNvPr id="16" name="Rectangle 15"/>
            <p:cNvSpPr>
              <a:spLocks noChangeAspect="1"/>
            </p:cNvSpPr>
            <p:nvPr/>
          </p:nvSpPr>
          <p:spPr>
            <a:xfrm rot="5400000">
              <a:off x="4602448" y="-1512736"/>
              <a:ext cx="1946175" cy="7136924"/>
            </a:xfrm>
            <a:prstGeom prst="rect">
              <a:avLst/>
            </a:prstGeom>
            <a:solidFill>
              <a:srgbClr val="12456A">
                <a:alpha val="3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457200"/>
              <a:endParaRPr lang="en-US" sz="1800" dirty="0">
                <a:solidFill>
                  <a:srgbClr val="FFFFFF"/>
                </a:solidFill>
              </a:endParaRPr>
            </a:p>
          </p:txBody>
        </p:sp>
        <p:sp>
          <p:nvSpPr>
            <p:cNvPr id="26" name="Rectangle 25"/>
            <p:cNvSpPr>
              <a:spLocks noChangeAspect="1"/>
            </p:cNvSpPr>
            <p:nvPr/>
          </p:nvSpPr>
          <p:spPr>
            <a:xfrm>
              <a:off x="-38696" y="0"/>
              <a:ext cx="214205" cy="6858000"/>
            </a:xfrm>
            <a:prstGeom prst="rect">
              <a:avLst/>
            </a:prstGeom>
            <a:solidFill>
              <a:schemeClr val="tx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27" name="Rectangle 26"/>
            <p:cNvSpPr>
              <a:spLocks noChangeAspect="1"/>
            </p:cNvSpPr>
            <p:nvPr/>
          </p:nvSpPr>
          <p:spPr>
            <a:xfrm>
              <a:off x="-8030" y="1076884"/>
              <a:ext cx="2251243" cy="1946175"/>
            </a:xfrm>
            <a:prstGeom prst="rect">
              <a:avLst/>
            </a:prstGeom>
            <a:solidFill>
              <a:srgbClr val="12456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pic>
          <p:nvPicPr>
            <p:cNvPr id="28" name="Picture 27" descr="Untitled-5.wmf"/>
            <p:cNvPicPr>
              <a:picLocks noChangeAspect="1"/>
            </p:cNvPicPr>
            <p:nvPr/>
          </p:nvPicPr>
          <p:blipFill>
            <a:blip r:embed="rId3" cstate="print"/>
            <a:stretch>
              <a:fillRect/>
            </a:stretch>
          </p:blipFill>
          <p:spPr>
            <a:xfrm>
              <a:off x="519143" y="1703247"/>
              <a:ext cx="1377950" cy="651205"/>
            </a:xfrm>
            <a:prstGeom prst="rect">
              <a:avLst/>
            </a:prstGeom>
          </p:spPr>
        </p:pic>
        <p:sp>
          <p:nvSpPr>
            <p:cNvPr id="29" name="Rectangle 28"/>
            <p:cNvSpPr>
              <a:spLocks noChangeAspect="1"/>
            </p:cNvSpPr>
            <p:nvPr/>
          </p:nvSpPr>
          <p:spPr>
            <a:xfrm>
              <a:off x="-38696" y="1076883"/>
              <a:ext cx="214205" cy="1946175"/>
            </a:xfrm>
            <a:prstGeom prst="rect">
              <a:avLst/>
            </a:prstGeom>
            <a:solidFill>
              <a:srgbClr val="879D5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grpSp>
      <p:sp>
        <p:nvSpPr>
          <p:cNvPr id="3" name="Text Placeholder 2"/>
          <p:cNvSpPr>
            <a:spLocks noGrp="1"/>
          </p:cNvSpPr>
          <p:nvPr>
            <p:ph type="body" sz="quarter" idx="13" hasCustomPrompt="1"/>
          </p:nvPr>
        </p:nvSpPr>
        <p:spPr>
          <a:xfrm>
            <a:off x="3349645" y="1076883"/>
            <a:ext cx="5803900" cy="1277569"/>
          </a:xfrm>
          <a:prstGeom prst="rect">
            <a:avLst/>
          </a:prstGeom>
        </p:spPr>
        <p:txBody>
          <a:bodyPr anchor="b"/>
          <a:lstStyle>
            <a:lvl1pPr marL="0" marR="0" indent="0" algn="l" defTabSz="457200" rtl="0" eaLnBrk="1" fontAlgn="auto" latinLnBrk="0" hangingPunct="1">
              <a:lnSpc>
                <a:spcPct val="100000"/>
              </a:lnSpc>
              <a:spcBef>
                <a:spcPct val="0"/>
              </a:spcBef>
              <a:spcAft>
                <a:spcPts val="0"/>
              </a:spcAft>
              <a:buClrTx/>
              <a:buSzTx/>
              <a:buFontTx/>
              <a:buNone/>
              <a:tabLst/>
              <a:defRPr kumimoji="0" lang="en-US" sz="3200" b="1" i="0" u="none" strike="noStrike" kern="1200" cap="none" spc="0" normalizeH="0" baseline="0" noProof="0">
                <a:solidFill>
                  <a:schemeClr val="bg1"/>
                </a:solidFill>
                <a:latin typeface="Arial Black" pitchFamily="34" charset="0"/>
                <a:cs typeface="Arial Black" pitchFamily="34" charset="0"/>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18" name="Text Placeholder 8"/>
          <p:cNvSpPr>
            <a:spLocks noGrp="1"/>
          </p:cNvSpPr>
          <p:nvPr>
            <p:ph type="body" sz="quarter" idx="14" hasCustomPrompt="1"/>
          </p:nvPr>
        </p:nvSpPr>
        <p:spPr>
          <a:xfrm>
            <a:off x="3352800" y="2367156"/>
            <a:ext cx="5803392" cy="457200"/>
          </a:xfrm>
        </p:spPr>
        <p:txBody>
          <a:bodyPr/>
          <a:lstStyle>
            <a:lvl1pPr marL="0" indent="0">
              <a:buNone/>
              <a:defRPr sz="2400">
                <a:solidFill>
                  <a:schemeClr val="bg1"/>
                </a:solidFill>
                <a:latin typeface="+mj-lt"/>
              </a:defRPr>
            </a:lvl1pPr>
          </a:lstStyle>
          <a:p>
            <a:pPr lvl="0"/>
            <a:r>
              <a:rPr lang="en-US" dirty="0"/>
              <a:t>subtitle</a:t>
            </a:r>
          </a:p>
        </p:txBody>
      </p:sp>
      <p:sp>
        <p:nvSpPr>
          <p:cNvPr id="19"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solidFill>
                <a:srgbClr val="232323">
                  <a:lumMod val="50000"/>
                  <a:lumOff val="50000"/>
                </a:srgbClr>
              </a:solidFill>
            </a:endParaRPr>
          </a:p>
        </p:txBody>
      </p:sp>
    </p:spTree>
    <p:extLst>
      <p:ext uri="{BB962C8B-B14F-4D97-AF65-F5344CB8AC3E}">
        <p14:creationId xmlns:p14="http://schemas.microsoft.com/office/powerpoint/2010/main" val="304846044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pic>
        <p:nvPicPr>
          <p:cNvPr id="21" name="Picture 20" descr="Screen shot 2012-08-29 at 9.29.55 AM.png"/>
          <p:cNvPicPr>
            <a:picLocks noChangeAspect="1"/>
          </p:cNvPicPr>
          <p:nvPr/>
        </p:nvPicPr>
        <p:blipFill>
          <a:blip r:embed="rId2" cstate="print"/>
          <a:srcRect l="1560" t="2222" r="1935" b="2593"/>
          <a:stretch>
            <a:fillRect/>
          </a:stretch>
        </p:blipFill>
        <p:spPr>
          <a:xfrm>
            <a:off x="0" y="0"/>
            <a:ext cx="12215720" cy="6858000"/>
          </a:xfrm>
          <a:prstGeom prst="rect">
            <a:avLst/>
          </a:prstGeom>
        </p:spPr>
      </p:pic>
      <p:sp>
        <p:nvSpPr>
          <p:cNvPr id="16" name="Rectangle 15"/>
          <p:cNvSpPr/>
          <p:nvPr/>
        </p:nvSpPr>
        <p:spPr>
          <a:xfrm rot="5400000">
            <a:off x="5175250" y="-158750"/>
            <a:ext cx="1841500" cy="12191999"/>
          </a:xfrm>
          <a:prstGeom prst="rect">
            <a:avLst/>
          </a:prstGeom>
          <a:gradFill flip="none" rotWithShape="1">
            <a:gsLst>
              <a:gs pos="59000">
                <a:srgbClr val="0F4267"/>
              </a:gs>
              <a:gs pos="0">
                <a:srgbClr val="13587E"/>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pic>
        <p:nvPicPr>
          <p:cNvPr id="6" name="Picture 5" descr="columns.tiff"/>
          <p:cNvPicPr>
            <a:picLocks noChangeAspect="1"/>
          </p:cNvPicPr>
          <p:nvPr/>
        </p:nvPicPr>
        <p:blipFill>
          <a:blip r:embed="rId3" cstate="print"/>
          <a:srcRect l="3911" t="2831" r="1733" b="1693"/>
          <a:stretch>
            <a:fillRect/>
          </a:stretch>
        </p:blipFill>
        <p:spPr>
          <a:xfrm flipH="1">
            <a:off x="5610680" y="1270248"/>
            <a:ext cx="6581320" cy="3746252"/>
          </a:xfrm>
          <a:prstGeom prst="rect">
            <a:avLst/>
          </a:prstGeom>
        </p:spPr>
      </p:pic>
      <p:sp>
        <p:nvSpPr>
          <p:cNvPr id="7" name="Rectangle 6"/>
          <p:cNvSpPr/>
          <p:nvPr/>
        </p:nvSpPr>
        <p:spPr>
          <a:xfrm>
            <a:off x="5610681" y="1270249"/>
            <a:ext cx="302684" cy="3746499"/>
          </a:xfrm>
          <a:prstGeom prst="rect">
            <a:avLst/>
          </a:prstGeom>
          <a:solidFill>
            <a:schemeClr val="tx1">
              <a:alpha val="1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8" name="Rectangle 7"/>
          <p:cNvSpPr/>
          <p:nvPr/>
        </p:nvSpPr>
        <p:spPr>
          <a:xfrm rot="10800000">
            <a:off x="0" y="5016501"/>
            <a:ext cx="12192000" cy="152401"/>
          </a:xfrm>
          <a:prstGeom prst="rect">
            <a:avLst/>
          </a:prstGeom>
          <a:gradFill flip="none" rotWithShape="1">
            <a:gsLst>
              <a:gs pos="0">
                <a:schemeClr val="tx1">
                  <a:alpha val="39000"/>
                </a:schemeClr>
              </a:gs>
              <a:gs pos="81000">
                <a:srgbClr val="FFFFFF">
                  <a:alpha val="0"/>
                </a:srgb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23" name="Rectangle 22"/>
          <p:cNvSpPr/>
          <p:nvPr/>
        </p:nvSpPr>
        <p:spPr>
          <a:xfrm>
            <a:off x="0" y="1270248"/>
            <a:ext cx="5610680" cy="37446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10" name="Rectangle 9"/>
          <p:cNvSpPr/>
          <p:nvPr/>
        </p:nvSpPr>
        <p:spPr>
          <a:xfrm>
            <a:off x="0" y="1270249"/>
            <a:ext cx="5610680" cy="3746499"/>
          </a:xfrm>
          <a:prstGeom prst="rect">
            <a:avLst/>
          </a:prstGeom>
          <a:gradFill flip="none" rotWithShape="1">
            <a:gsLst>
              <a:gs pos="0">
                <a:srgbClr val="D1D7AE">
                  <a:alpha val="80000"/>
                </a:srgbClr>
              </a:gs>
              <a:gs pos="84000">
                <a:srgbClr val="879D51"/>
              </a:gs>
            </a:gsLst>
            <a:lin ang="60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232323"/>
              </a:solidFill>
              <a:cs typeface="Arial" pitchFamily="34" charset="0"/>
            </a:endParaRPr>
          </a:p>
        </p:txBody>
      </p:sp>
      <p:cxnSp>
        <p:nvCxnSpPr>
          <p:cNvPr id="11" name="Straight Connector 10"/>
          <p:cNvCxnSpPr/>
          <p:nvPr/>
        </p:nvCxnSpPr>
        <p:spPr>
          <a:xfrm>
            <a:off x="0" y="5014912"/>
            <a:ext cx="12192000" cy="1588"/>
          </a:xfrm>
          <a:prstGeom prst="line">
            <a:avLst/>
          </a:prstGeom>
          <a:ln w="38100" cap="flat" cmpd="sng" algn="ctr">
            <a:solidFill>
              <a:srgbClr val="879D5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3" name="Text Placeholder 20"/>
          <p:cNvSpPr>
            <a:spLocks noGrp="1"/>
          </p:cNvSpPr>
          <p:nvPr>
            <p:ph type="body" sz="quarter" idx="12" hasCustomPrompt="1"/>
          </p:nvPr>
        </p:nvSpPr>
        <p:spPr>
          <a:xfrm>
            <a:off x="296334" y="2862264"/>
            <a:ext cx="4599517" cy="528637"/>
          </a:xfrm>
          <a:prstGeom prst="rect">
            <a:avLst/>
          </a:prstGeom>
        </p:spPr>
        <p:txBody>
          <a:bodyPr/>
          <a:lstStyle>
            <a:lvl1pPr marL="0" indent="0">
              <a:buNone/>
              <a:defRPr sz="1600" baseline="0">
                <a:solidFill>
                  <a:schemeClr val="bg1"/>
                </a:solidFill>
                <a:latin typeface="+mj-lt"/>
              </a:defRPr>
            </a:lvl1pPr>
          </a:lstStyle>
          <a:p>
            <a:pPr lvl="0"/>
            <a:r>
              <a:rPr lang="en-US" dirty="0"/>
              <a:t>Click to add subtitle</a:t>
            </a:r>
          </a:p>
        </p:txBody>
      </p:sp>
      <p:sp>
        <p:nvSpPr>
          <p:cNvPr id="14" name="Text Placeholder 22"/>
          <p:cNvSpPr>
            <a:spLocks noGrp="1"/>
          </p:cNvSpPr>
          <p:nvPr>
            <p:ph type="body" sz="quarter" idx="13" hasCustomPrompt="1"/>
          </p:nvPr>
        </p:nvSpPr>
        <p:spPr>
          <a:xfrm>
            <a:off x="296333" y="4097270"/>
            <a:ext cx="2118784" cy="358946"/>
          </a:xfrm>
          <a:prstGeom prst="rect">
            <a:avLst/>
          </a:prstGeom>
        </p:spPr>
        <p:txBody>
          <a:bodyPr/>
          <a:lstStyle>
            <a:lvl1pPr marL="0" indent="0" algn="l">
              <a:buNone/>
              <a:defRPr sz="1400" baseline="0">
                <a:solidFill>
                  <a:schemeClr val="tx1"/>
                </a:solidFill>
                <a:latin typeface="Arial" pitchFamily="34" charset="0"/>
                <a:cs typeface="Arial" pitchFamily="34" charset="0"/>
              </a:defRPr>
            </a:lvl1pPr>
            <a:lvl5pPr marL="1828800" indent="0">
              <a:buNone/>
              <a:defRPr/>
            </a:lvl5pPr>
          </a:lstStyle>
          <a:p>
            <a:pPr lvl="0"/>
            <a:r>
              <a:rPr lang="en-US" dirty="0"/>
              <a:t>Presenter name</a:t>
            </a:r>
          </a:p>
        </p:txBody>
      </p:sp>
      <p:sp>
        <p:nvSpPr>
          <p:cNvPr id="17" name="Rectangle 16"/>
          <p:cNvSpPr/>
          <p:nvPr/>
        </p:nvSpPr>
        <p:spPr>
          <a:xfrm>
            <a:off x="0" y="6629400"/>
            <a:ext cx="12192000" cy="228600"/>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19" name="Rectangle 18"/>
          <p:cNvSpPr/>
          <p:nvPr/>
        </p:nvSpPr>
        <p:spPr>
          <a:xfrm rot="10800000">
            <a:off x="0" y="1270249"/>
            <a:ext cx="12192000" cy="152401"/>
          </a:xfrm>
          <a:prstGeom prst="rect">
            <a:avLst/>
          </a:prstGeom>
          <a:gradFill flip="none" rotWithShape="1">
            <a:gsLst>
              <a:gs pos="0">
                <a:schemeClr val="tx1">
                  <a:alpha val="39000"/>
                </a:schemeClr>
              </a:gs>
              <a:gs pos="81000">
                <a:srgbClr val="FFFFFF">
                  <a:alpha val="0"/>
                </a:srgbClr>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cxnSp>
        <p:nvCxnSpPr>
          <p:cNvPr id="22" name="Straight Connector 21"/>
          <p:cNvCxnSpPr/>
          <p:nvPr/>
        </p:nvCxnSpPr>
        <p:spPr>
          <a:xfrm>
            <a:off x="0" y="1268413"/>
            <a:ext cx="12192000" cy="1588"/>
          </a:xfrm>
          <a:prstGeom prst="line">
            <a:avLst/>
          </a:prstGeom>
          <a:ln w="38100" cap="flat" cmpd="sng" algn="ctr">
            <a:solidFill>
              <a:srgbClr val="879D5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12575823" y="5604933"/>
            <a:ext cx="184731" cy="369332"/>
          </a:xfrm>
          <a:prstGeom prst="rect">
            <a:avLst/>
          </a:prstGeom>
          <a:noFill/>
        </p:spPr>
        <p:txBody>
          <a:bodyPr wrap="none" rtlCol="0">
            <a:spAutoFit/>
          </a:bodyPr>
          <a:lstStyle/>
          <a:p>
            <a:pPr defTabSz="457200"/>
            <a:endParaRPr lang="en-US" sz="1800" dirty="0">
              <a:solidFill>
                <a:srgbClr val="232323"/>
              </a:solidFill>
            </a:endParaRPr>
          </a:p>
        </p:txBody>
      </p:sp>
      <p:sp>
        <p:nvSpPr>
          <p:cNvPr id="24" name="Footer Placeholder 4"/>
          <p:cNvSpPr>
            <a:spLocks noGrp="1"/>
          </p:cNvSpPr>
          <p:nvPr>
            <p:ph type="ftr" sz="quarter" idx="11"/>
          </p:nvPr>
        </p:nvSpPr>
        <p:spPr>
          <a:xfrm>
            <a:off x="0" y="6705600"/>
            <a:ext cx="12192000" cy="152400"/>
          </a:xfrm>
        </p:spPr>
        <p:txBody>
          <a:bodyPr/>
          <a:lstStyle>
            <a:lvl1pPr>
              <a:defRPr>
                <a:solidFill>
                  <a:schemeClr val="tx1">
                    <a:lumMod val="50000"/>
                    <a:lumOff val="50000"/>
                  </a:schemeClr>
                </a:solidFill>
              </a:defRPr>
            </a:lvl1pPr>
          </a:lstStyle>
          <a:p>
            <a:endParaRPr lang="en-US" dirty="0">
              <a:solidFill>
                <a:srgbClr val="232323">
                  <a:lumMod val="50000"/>
                  <a:lumOff val="50000"/>
                </a:srgbClr>
              </a:solidFill>
            </a:endParaRPr>
          </a:p>
        </p:txBody>
      </p:sp>
      <p:sp>
        <p:nvSpPr>
          <p:cNvPr id="25" name="Text Placeholder 20"/>
          <p:cNvSpPr>
            <a:spLocks noGrp="1"/>
          </p:cNvSpPr>
          <p:nvPr>
            <p:ph type="body" sz="quarter" idx="14" hasCustomPrompt="1"/>
          </p:nvPr>
        </p:nvSpPr>
        <p:spPr>
          <a:xfrm>
            <a:off x="296334" y="2057401"/>
            <a:ext cx="4599517" cy="833437"/>
          </a:xfrm>
          <a:prstGeom prst="rect">
            <a:avLst/>
          </a:prstGeom>
        </p:spPr>
        <p:txBody>
          <a:bodyPr/>
          <a:lstStyle>
            <a:lvl1pPr marL="0" indent="0">
              <a:buNone/>
              <a:defRPr sz="2400" b="1" baseline="0">
                <a:solidFill>
                  <a:schemeClr val="bg1"/>
                </a:solidFill>
                <a:latin typeface="+mj-lt"/>
              </a:defRPr>
            </a:lvl1pPr>
          </a:lstStyle>
          <a:p>
            <a:pPr lvl="0"/>
            <a:r>
              <a:rPr lang="en-US" dirty="0"/>
              <a:t>Title of the Presentation</a:t>
            </a:r>
          </a:p>
        </p:txBody>
      </p:sp>
    </p:spTree>
    <p:extLst>
      <p:ext uri="{BB962C8B-B14F-4D97-AF65-F5344CB8AC3E}">
        <p14:creationId xmlns:p14="http://schemas.microsoft.com/office/powerpoint/2010/main" val="290413203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sp>
        <p:nvSpPr>
          <p:cNvPr id="7" name="Rectangle 6"/>
          <p:cNvSpPr/>
          <p:nvPr/>
        </p:nvSpPr>
        <p:spPr bwMode="auto">
          <a:xfrm>
            <a:off x="0" y="1053738"/>
            <a:ext cx="12192000" cy="559090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200" dirty="0">
              <a:solidFill>
                <a:srgbClr val="232323"/>
              </a:solidFill>
              <a:latin typeface="Times" pitchFamily="18" charset="0"/>
            </a:endParaRPr>
          </a:p>
        </p:txBody>
      </p:sp>
      <p:sp>
        <p:nvSpPr>
          <p:cNvPr id="2" name="Title 1"/>
          <p:cNvSpPr>
            <a:spLocks noGrp="1"/>
          </p:cNvSpPr>
          <p:nvPr>
            <p:ph type="ctrTitle"/>
          </p:nvPr>
        </p:nvSpPr>
        <p:spPr>
          <a:xfrm>
            <a:off x="914400" y="2130426"/>
            <a:ext cx="10363200" cy="1470025"/>
          </a:xfrm>
        </p:spPr>
        <p:txBody>
          <a:bodyPr/>
          <a:lstStyle>
            <a:lvl1pPr>
              <a:defRPr>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lt"/>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dirty="0"/>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4DD1825F-52B6-45B9-9681-125E8F9CB835}" type="slidenum">
              <a:rPr lang="en-US" smtClean="0">
                <a:solidFill>
                  <a:srgbClr val="232323"/>
                </a:solidFill>
              </a:rPr>
              <a:pPr/>
              <a:t>‹#›</a:t>
            </a:fld>
            <a:endParaRPr lang="en-US" dirty="0">
              <a:solidFill>
                <a:srgbClr val="232323"/>
              </a:solidFill>
            </a:endParaRPr>
          </a:p>
        </p:txBody>
      </p:sp>
    </p:spTree>
    <p:extLst>
      <p:ext uri="{BB962C8B-B14F-4D97-AF65-F5344CB8AC3E}">
        <p14:creationId xmlns:p14="http://schemas.microsoft.com/office/powerpoint/2010/main" val="3168736345"/>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203200" y="1219200"/>
            <a:ext cx="11785600"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i="0">
                <a:latin typeface="+mj-lt"/>
              </a:defRPr>
            </a:lvl4pPr>
            <a:lvl5pPr>
              <a:buClr>
                <a:schemeClr val="accent1"/>
              </a:buClr>
              <a:defRPr sz="1800">
                <a:latin typeface="+mj-l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232323"/>
                </a:solidFill>
              </a:rPr>
              <a:pPr/>
              <a:t>‹#›</a:t>
            </a:fld>
            <a:endParaRPr lang="en-US" dirty="0">
              <a:solidFill>
                <a:srgbClr val="232323"/>
              </a:solidFill>
            </a:endParaRPr>
          </a:p>
        </p:txBody>
      </p:sp>
    </p:spTree>
    <p:extLst>
      <p:ext uri="{BB962C8B-B14F-4D97-AF65-F5344CB8AC3E}">
        <p14:creationId xmlns:p14="http://schemas.microsoft.com/office/powerpoint/2010/main" val="144774305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232323"/>
                </a:solidFill>
              </a:rPr>
              <a:pPr/>
              <a:t>‹#›</a:t>
            </a:fld>
            <a:endParaRPr lang="en-US" dirty="0">
              <a:solidFill>
                <a:srgbClr val="232323"/>
              </a:solidFill>
            </a:endParaRPr>
          </a:p>
        </p:txBody>
      </p:sp>
      <p:sp>
        <p:nvSpPr>
          <p:cNvPr id="3" name="Rectangle 2"/>
          <p:cNvSpPr/>
          <p:nvPr/>
        </p:nvSpPr>
        <p:spPr bwMode="auto">
          <a:xfrm>
            <a:off x="0" y="1053738"/>
            <a:ext cx="12192000" cy="5590903"/>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200" dirty="0">
              <a:solidFill>
                <a:srgbClr val="232323"/>
              </a:solidFill>
              <a:latin typeface="Times" pitchFamily="18" charset="0"/>
            </a:endParaRPr>
          </a:p>
        </p:txBody>
      </p:sp>
    </p:spTree>
    <p:extLst>
      <p:ext uri="{BB962C8B-B14F-4D97-AF65-F5344CB8AC3E}">
        <p14:creationId xmlns:p14="http://schemas.microsoft.com/office/powerpoint/2010/main" val="301442281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87867" y="1219200"/>
            <a:ext cx="5621867"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a:latin typeface="+mj-lt"/>
              </a:defRPr>
            </a:lvl4pPr>
            <a:lvl5pPr>
              <a:buClr>
                <a:schemeClr val="accent1"/>
              </a:buClr>
              <a:defRPr sz="1800">
                <a:latin typeface="+mj-lt"/>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12933" y="1219200"/>
            <a:ext cx="5621867" cy="5638800"/>
          </a:xfrm>
        </p:spPr>
        <p:txBody>
          <a:bodyPr/>
          <a:lstStyle>
            <a:lvl1pPr>
              <a:buClr>
                <a:schemeClr val="accent1"/>
              </a:buClr>
              <a:defRPr sz="2800">
                <a:latin typeface="+mj-lt"/>
              </a:defRPr>
            </a:lvl1pPr>
            <a:lvl2pPr>
              <a:buClr>
                <a:schemeClr val="accent1"/>
              </a:buClr>
              <a:defRPr sz="2400">
                <a:latin typeface="+mj-lt"/>
              </a:defRPr>
            </a:lvl2pPr>
            <a:lvl3pPr>
              <a:buClr>
                <a:schemeClr val="accent1"/>
              </a:buClr>
              <a:defRPr sz="2000">
                <a:latin typeface="+mj-lt"/>
              </a:defRPr>
            </a:lvl3pPr>
            <a:lvl4pPr>
              <a:buClr>
                <a:schemeClr val="accent1"/>
              </a:buClr>
              <a:defRPr sz="1800">
                <a:latin typeface="+mj-lt"/>
              </a:defRPr>
            </a:lvl4pPr>
            <a:lvl5pPr>
              <a:buClr>
                <a:schemeClr val="accent1"/>
              </a:buClr>
              <a:defRPr sz="1800">
                <a:latin typeface="+mj-lt"/>
              </a:defRPr>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17"/>
          <p:cNvSpPr>
            <a:spLocks noGrp="1" noChangeArrowheads="1"/>
          </p:cNvSpPr>
          <p:nvPr>
            <p:ph type="ftr" sz="quarter" idx="10"/>
          </p:nvPr>
        </p:nvSpPr>
        <p:spPr>
          <a:ln/>
        </p:spPr>
        <p:txBody>
          <a:bodyPr/>
          <a:lstStyle>
            <a:lvl1pPr>
              <a:defRPr/>
            </a:lvl1pPr>
          </a:lstStyle>
          <a:p>
            <a:endParaRPr lang="en-US" dirty="0"/>
          </a:p>
        </p:txBody>
      </p:sp>
      <p:sp>
        <p:nvSpPr>
          <p:cNvPr id="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232323"/>
                </a:solidFill>
              </a:rPr>
              <a:pPr/>
              <a:t>‹#›</a:t>
            </a:fld>
            <a:endParaRPr lang="en-US" dirty="0">
              <a:solidFill>
                <a:srgbClr val="232323"/>
              </a:solidFill>
            </a:endParaRPr>
          </a:p>
        </p:txBody>
      </p:sp>
    </p:spTree>
    <p:extLst>
      <p:ext uri="{BB962C8B-B14F-4D97-AF65-F5344CB8AC3E}">
        <p14:creationId xmlns:p14="http://schemas.microsoft.com/office/powerpoint/2010/main" val="254868834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3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dirty="0"/>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4DD1825F-52B6-45B9-9681-125E8F9CB835}" type="slidenum">
              <a:rPr lang="en-US" smtClean="0">
                <a:solidFill>
                  <a:srgbClr val="232323"/>
                </a:solidFill>
              </a:rPr>
              <a:pPr/>
              <a:t>‹#›</a:t>
            </a:fld>
            <a:endParaRPr lang="en-US" dirty="0">
              <a:solidFill>
                <a:srgbClr val="232323"/>
              </a:solidFill>
            </a:endParaRPr>
          </a:p>
        </p:txBody>
      </p:sp>
    </p:spTree>
    <p:extLst>
      <p:ext uri="{BB962C8B-B14F-4D97-AF65-F5344CB8AC3E}">
        <p14:creationId xmlns:p14="http://schemas.microsoft.com/office/powerpoint/2010/main" val="1903753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3_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0" y="6705600"/>
            <a:ext cx="12192000" cy="152400"/>
          </a:xfrm>
        </p:spPr>
        <p:txBody>
          <a:bodyPr/>
          <a:lstStyle>
            <a:lvl1pPr>
              <a:defRPr/>
            </a:lvl1pPr>
          </a:lstStyle>
          <a:p>
            <a:endParaRPr lang="en-US"/>
          </a:p>
        </p:txBody>
      </p:sp>
      <p:sp>
        <p:nvSpPr>
          <p:cNvPr id="6" name="Slide Number Placeholder 5"/>
          <p:cNvSpPr>
            <a:spLocks noGrp="1"/>
          </p:cNvSpPr>
          <p:nvPr>
            <p:ph type="sldNum" sz="quarter" idx="12"/>
          </p:nvPr>
        </p:nvSpPr>
        <p:spPr>
          <a:xfrm>
            <a:off x="9652000" y="6705600"/>
            <a:ext cx="2540000" cy="152400"/>
          </a:xfrm>
          <a:prstGeom prst="rect">
            <a:avLst/>
          </a:prstGeom>
        </p:spPr>
        <p:txBody>
          <a:bodyPr/>
          <a:lstStyle>
            <a:lvl1pPr>
              <a:defRPr/>
            </a:lvl1pPr>
          </a:lstStyle>
          <a:p>
            <a:fld id="{B751C8BA-3A05-4C64-8DBA-03A41F6849F0}" type="slidenum">
              <a:rPr lang="en-US" smtClean="0"/>
              <a:t>‹#›</a:t>
            </a:fld>
            <a:endParaRPr lang="en-US"/>
          </a:p>
        </p:txBody>
      </p:sp>
    </p:spTree>
    <p:extLst>
      <p:ext uri="{BB962C8B-B14F-4D97-AF65-F5344CB8AC3E}">
        <p14:creationId xmlns:p14="http://schemas.microsoft.com/office/powerpoint/2010/main" val="73422228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1"/>
            <a:ext cx="10972800" cy="4525963"/>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5116912" y="6632527"/>
            <a:ext cx="2844800" cy="225621"/>
          </a:xfrm>
          <a:prstGeom prst="rect">
            <a:avLst/>
          </a:prstGeom>
        </p:spPr>
        <p:txBody>
          <a:bodyPr/>
          <a:lstStyle>
            <a:lvl1pPr>
              <a:defRPr sz="800">
                <a:solidFill>
                  <a:schemeClr val="bg1"/>
                </a:solidFill>
              </a:defRPr>
            </a:lvl1pPr>
          </a:lstStyle>
          <a:p>
            <a:pPr defTabSz="457200"/>
            <a:fld id="{384AD863-1792-4A55-99CA-5653544C6221}" type="datetime1">
              <a:rPr lang="en-US" smtClean="0">
                <a:solidFill>
                  <a:prstClr val="white"/>
                </a:solidFill>
              </a:rPr>
              <a:t>10/7/2020</a:t>
            </a:fld>
            <a:endParaRPr lang="en-US" dirty="0">
              <a:solidFill>
                <a:prstClr val="white"/>
              </a:solidFill>
            </a:endParaRPr>
          </a:p>
        </p:txBody>
      </p:sp>
      <p:sp>
        <p:nvSpPr>
          <p:cNvPr id="6" name="Slide Number Placeholder 5"/>
          <p:cNvSpPr>
            <a:spLocks noGrp="1"/>
          </p:cNvSpPr>
          <p:nvPr>
            <p:ph type="sldNum" sz="quarter" idx="12"/>
          </p:nvPr>
        </p:nvSpPr>
        <p:spPr>
          <a:xfrm>
            <a:off x="9063637" y="6612816"/>
            <a:ext cx="2844800" cy="237296"/>
          </a:xfrm>
          <a:prstGeom prst="rect">
            <a:avLst/>
          </a:prstGeom>
        </p:spPr>
        <p:txBody>
          <a:bodyPr/>
          <a:lstStyle>
            <a:lvl1pPr>
              <a:defRPr sz="800">
                <a:solidFill>
                  <a:srgbClr val="FFFFFF"/>
                </a:solidFill>
              </a:defRPr>
            </a:lvl1pPr>
          </a:lstStyle>
          <a:p>
            <a:fld id="{29C2FBC8-1204-4D8D-81FC-4557573C911B}" type="slidenum">
              <a:rPr lang="en-US" smtClean="0"/>
              <a:pPr/>
              <a:t>‹#›</a:t>
            </a:fld>
            <a:endParaRPr lang="en-US" dirty="0"/>
          </a:p>
        </p:txBody>
      </p:sp>
      <p:sp>
        <p:nvSpPr>
          <p:cNvPr id="9" name="Text Placeholder 8"/>
          <p:cNvSpPr>
            <a:spLocks noGrp="1"/>
          </p:cNvSpPr>
          <p:nvPr>
            <p:ph type="body" sz="quarter" idx="13" hasCustomPrompt="1"/>
          </p:nvPr>
        </p:nvSpPr>
        <p:spPr>
          <a:xfrm>
            <a:off x="177799" y="711201"/>
            <a:ext cx="7275423" cy="341223"/>
          </a:xfrm>
          <a:prstGeom prst="rect">
            <a:avLst/>
          </a:prstGeom>
        </p:spPr>
        <p:txBody>
          <a:bodyPr anchor="b"/>
          <a:lstStyle>
            <a:lvl1pPr marL="0" indent="0">
              <a:buNone/>
              <a:defRPr sz="1600" baseline="0">
                <a:solidFill>
                  <a:schemeClr val="accent3">
                    <a:lumMod val="60000"/>
                    <a:lumOff val="40000"/>
                  </a:schemeClr>
                </a:solidFill>
              </a:defRPr>
            </a:lvl1pPr>
          </a:lstStyle>
          <a:p>
            <a:pPr lvl="0"/>
            <a:r>
              <a:rPr lang="en-US" dirty="0"/>
              <a:t>Enter subtitle</a:t>
            </a:r>
          </a:p>
        </p:txBody>
      </p:sp>
      <p:sp>
        <p:nvSpPr>
          <p:cNvPr id="10" name="Text Placeholder 9"/>
          <p:cNvSpPr>
            <a:spLocks noGrp="1"/>
          </p:cNvSpPr>
          <p:nvPr>
            <p:ph type="body" sz="quarter" idx="14" hasCustomPrompt="1"/>
          </p:nvPr>
        </p:nvSpPr>
        <p:spPr>
          <a:xfrm>
            <a:off x="177800" y="284673"/>
            <a:ext cx="9609667" cy="426528"/>
          </a:xfrm>
          <a:prstGeom prst="rect">
            <a:avLst/>
          </a:prstGeom>
        </p:spPr>
        <p:txBody>
          <a:bodyPr/>
          <a:lstStyle>
            <a:lvl1pPr marL="0" indent="0">
              <a:buNone/>
              <a:defRPr sz="2400">
                <a:solidFill>
                  <a:schemeClr val="bg1"/>
                </a:solidFill>
                <a:latin typeface="Arial Black" pitchFamily="34" charset="0"/>
              </a:defRPr>
            </a:lvl1pPr>
          </a:lstStyle>
          <a:p>
            <a:r>
              <a:rPr lang="en-US" dirty="0"/>
              <a:t>ENTER TITLE</a:t>
            </a:r>
          </a:p>
        </p:txBody>
      </p:sp>
    </p:spTree>
    <p:extLst>
      <p:ext uri="{BB962C8B-B14F-4D97-AF65-F5344CB8AC3E}">
        <p14:creationId xmlns:p14="http://schemas.microsoft.com/office/powerpoint/2010/main" val="213267810"/>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pic>
        <p:nvPicPr>
          <p:cNvPr id="15" name="Picture 14"/>
          <p:cNvPicPr>
            <a:picLocks noChangeAspect="1"/>
          </p:cNvPicPr>
          <p:nvPr/>
        </p:nvPicPr>
        <p:blipFill>
          <a:blip r:embed="rId2" cstate="print"/>
          <a:stretch>
            <a:fillRect/>
          </a:stretch>
        </p:blipFill>
        <p:spPr>
          <a:xfrm>
            <a:off x="10464800" y="6244172"/>
            <a:ext cx="1558341" cy="524642"/>
          </a:xfrm>
          <a:prstGeom prst="rect">
            <a:avLst/>
          </a:prstGeom>
        </p:spPr>
      </p:pic>
      <p:sp>
        <p:nvSpPr>
          <p:cNvPr id="18" name="TextBox 17"/>
          <p:cNvSpPr txBox="1"/>
          <p:nvPr/>
        </p:nvSpPr>
        <p:spPr>
          <a:xfrm>
            <a:off x="1" y="588953"/>
            <a:ext cx="1015999" cy="369332"/>
          </a:xfrm>
          <a:prstGeom prst="rect">
            <a:avLst/>
          </a:prstGeom>
          <a:solidFill>
            <a:srgbClr val="085436"/>
          </a:solidFill>
        </p:spPr>
        <p:txBody>
          <a:bodyPr wrap="square" rtlCol="0">
            <a:spAutoFit/>
          </a:bodyPr>
          <a:lstStyle/>
          <a:p>
            <a:pPr algn="ctr" defTabSz="457200"/>
            <a:endParaRPr lang="en-US" sz="1800" b="1" dirty="0">
              <a:solidFill>
                <a:srgbClr val="FFFFFF"/>
              </a:solidFill>
              <a:latin typeface="Arial Narrow"/>
              <a:cs typeface="Arial Narrow"/>
            </a:endParaRPr>
          </a:p>
        </p:txBody>
      </p:sp>
      <p:sp>
        <p:nvSpPr>
          <p:cNvPr id="19" name="Rectangle 18"/>
          <p:cNvSpPr/>
          <p:nvPr/>
        </p:nvSpPr>
        <p:spPr>
          <a:xfrm flipH="1">
            <a:off x="1066798" y="588954"/>
            <a:ext cx="101601" cy="259847"/>
          </a:xfrm>
          <a:prstGeom prst="rect">
            <a:avLst/>
          </a:prstGeom>
          <a:solidFill>
            <a:srgbClr val="99AA6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endParaRPr lang="en-US" sz="1800" dirty="0">
              <a:solidFill>
                <a:srgbClr val="FFFFFF"/>
              </a:solidFill>
            </a:endParaRPr>
          </a:p>
        </p:txBody>
      </p:sp>
      <p:sp>
        <p:nvSpPr>
          <p:cNvPr id="20" name="Text Box 1"/>
          <p:cNvSpPr txBox="1">
            <a:spLocks noChangeArrowheads="1"/>
          </p:cNvSpPr>
          <p:nvPr/>
        </p:nvSpPr>
        <p:spPr bwMode="auto">
          <a:xfrm>
            <a:off x="565617" y="5658670"/>
            <a:ext cx="5530384" cy="585502"/>
          </a:xfrm>
          <a:prstGeom prst="rect">
            <a:avLst/>
          </a:prstGeom>
          <a:noFill/>
          <a:ln w="9525" algn="in">
            <a:noFill/>
            <a:miter lim="800000"/>
            <a:headEnd/>
            <a:tailEnd/>
          </a:ln>
          <a:effectLst/>
        </p:spPr>
        <p:txBody>
          <a:bodyPr vert="horz" wrap="square" lIns="36576" tIns="36576" rIns="36576" bIns="36576" numCol="1" anchor="t" anchorCtr="0" compatLnSpc="1">
            <a:prstTxWarp prst="textNoShape">
              <a:avLst/>
            </a:prstTxWarp>
          </a:bodyPr>
          <a:lstStyle/>
          <a:p>
            <a:pPr defTabSz="457200" fontAlgn="base">
              <a:spcBef>
                <a:spcPct val="0"/>
              </a:spcBef>
              <a:spcAft>
                <a:spcPts val="600"/>
              </a:spcAft>
            </a:pPr>
            <a:endParaRPr lang="en-US" sz="1800" dirty="0">
              <a:solidFill>
                <a:srgbClr val="7F7F7F"/>
              </a:solidFill>
              <a:cs typeface="Arial"/>
            </a:endParaRPr>
          </a:p>
        </p:txBody>
      </p:sp>
      <p:sp>
        <p:nvSpPr>
          <p:cNvPr id="22" name="Text Placeholder 21"/>
          <p:cNvSpPr>
            <a:spLocks noGrp="1"/>
          </p:cNvSpPr>
          <p:nvPr>
            <p:ph type="body" sz="quarter" idx="12"/>
          </p:nvPr>
        </p:nvSpPr>
        <p:spPr>
          <a:xfrm>
            <a:off x="609600" y="5362430"/>
            <a:ext cx="3034205" cy="296624"/>
          </a:xfrm>
          <a:prstGeom prst="rect">
            <a:avLst/>
          </a:prstGeom>
        </p:spPr>
        <p:txBody>
          <a:bodyPr vert="horz" lIns="0" anchor="t" anchorCtr="0"/>
          <a:lstStyle>
            <a:lvl1pPr>
              <a:defRPr sz="1000" cap="all" baseline="0">
                <a:solidFill>
                  <a:srgbClr val="7F7F7F"/>
                </a:solidFill>
                <a:latin typeface="Arial Black"/>
                <a:cs typeface="Arial Black"/>
              </a:defRPr>
            </a:lvl1pPr>
            <a:lvl2pPr marL="457200" indent="0" algn="l">
              <a:buNone/>
              <a:defRPr sz="1000">
                <a:solidFill>
                  <a:srgbClr val="7F7F7F"/>
                </a:solidFill>
                <a:latin typeface="Arial Black"/>
                <a:cs typeface="Arial Black"/>
              </a:defRPr>
            </a:lvl2pPr>
            <a:lvl3pPr marL="914400" indent="0">
              <a:buNone/>
              <a:defRPr/>
            </a:lvl3pPr>
            <a:lvl4pPr marL="1371600" indent="0">
              <a:buNone/>
              <a:defRPr/>
            </a:lvl4pPr>
            <a:lvl5pPr marL="1828800" indent="0">
              <a:buNone/>
              <a:defRPr/>
            </a:lvl5pPr>
          </a:lstStyle>
          <a:p>
            <a:pPr lvl="0"/>
            <a:r>
              <a:rPr lang="en-US"/>
              <a:t>Edit Master text styles</a:t>
            </a:r>
          </a:p>
        </p:txBody>
      </p:sp>
      <p:sp>
        <p:nvSpPr>
          <p:cNvPr id="10" name="Content Placeholder 9"/>
          <p:cNvSpPr>
            <a:spLocks noGrp="1"/>
          </p:cNvSpPr>
          <p:nvPr>
            <p:ph sz="quarter" idx="13"/>
          </p:nvPr>
        </p:nvSpPr>
        <p:spPr>
          <a:xfrm>
            <a:off x="1341966" y="1044953"/>
            <a:ext cx="7923953" cy="3876675"/>
          </a:xfrm>
          <a:prstGeom prst="rect">
            <a:avLst/>
          </a:prstGeom>
        </p:spPr>
        <p:txBody>
          <a:bodyPr/>
          <a:lstStyle>
            <a:lvl1pPr>
              <a:spcBef>
                <a:spcPts val="0"/>
              </a:spcBef>
              <a:defRPr kumimoji="0" lang="en-US" sz="1600" b="1" u="none" strike="noStrike" kern="1200" cap="all" spc="0" normalizeH="0" baseline="0" noProof="0" dirty="0" smtClean="0">
                <a:ln>
                  <a:noFill/>
                </a:ln>
                <a:solidFill>
                  <a:srgbClr val="085436"/>
                </a:solidFill>
                <a:effectLst/>
                <a:uLnTx/>
                <a:uFillTx/>
                <a:latin typeface="Arial"/>
                <a:ea typeface="+mn-ea"/>
                <a:cs typeface="Arial"/>
              </a:defRPr>
            </a:lvl1pPr>
            <a:lvl2pPr marL="742950" indent="-511175">
              <a:spcBef>
                <a:spcPts val="0"/>
              </a:spcBef>
              <a:defRPr kumimoji="0" lang="en-US" sz="1600" b="1" u="none" strike="noStrike" kern="1200" cap="none" spc="0" normalizeH="0" baseline="0" noProof="0" dirty="0" smtClean="0">
                <a:ln>
                  <a:noFill/>
                </a:ln>
                <a:solidFill>
                  <a:schemeClr val="tx1">
                    <a:lumMod val="50000"/>
                    <a:lumOff val="50000"/>
                  </a:schemeClr>
                </a:solidFill>
                <a:effectLst/>
                <a:uLnTx/>
                <a:uFillTx/>
                <a:latin typeface="Arial"/>
                <a:ea typeface="+mn-ea"/>
                <a:cs typeface="Arial"/>
              </a:defRPr>
            </a:lvl2pPr>
          </a:lstStyle>
          <a:p>
            <a:pPr marL="0" marR="0" lvl="0" indent="0" algn="l" defTabSz="457200" rtl="0" eaLnBrk="1" fontAlgn="auto" latinLnBrk="0" hangingPunct="1">
              <a:lnSpc>
                <a:spcPts val="2040"/>
              </a:lnSpc>
              <a:spcBef>
                <a:spcPts val="0"/>
              </a:spcBef>
              <a:spcAft>
                <a:spcPts val="0"/>
              </a:spcAft>
              <a:buClrTx/>
              <a:buSzTx/>
              <a:buFontTx/>
              <a:buNone/>
              <a:tabLst/>
              <a:defRPr/>
            </a:pPr>
            <a:r>
              <a:rPr lang="en-US"/>
              <a:t>Edit Master text styles</a:t>
            </a:r>
          </a:p>
          <a:p>
            <a:pPr marL="0" marR="0" lvl="1" indent="0" algn="l" defTabSz="457200" rtl="0" eaLnBrk="1" fontAlgn="auto" latinLnBrk="0" hangingPunct="1">
              <a:lnSpc>
                <a:spcPts val="2040"/>
              </a:lnSpc>
              <a:spcBef>
                <a:spcPts val="0"/>
              </a:spcBef>
              <a:spcAft>
                <a:spcPts val="0"/>
              </a:spcAft>
              <a:buClrTx/>
              <a:buSzTx/>
              <a:buFontTx/>
              <a:buNone/>
              <a:tabLst/>
              <a:defRPr/>
            </a:pPr>
            <a:r>
              <a:rPr lang="en-US"/>
              <a:t>Second level</a:t>
            </a:r>
          </a:p>
          <a:p>
            <a:pPr marL="0" marR="0" lvl="2" indent="0" algn="l" defTabSz="457200" rtl="0" eaLnBrk="1" fontAlgn="auto" latinLnBrk="0" hangingPunct="1">
              <a:lnSpc>
                <a:spcPts val="2040"/>
              </a:lnSpc>
              <a:spcBef>
                <a:spcPts val="0"/>
              </a:spcBef>
              <a:spcAft>
                <a:spcPts val="0"/>
              </a:spcAft>
              <a:buClrTx/>
              <a:buSzTx/>
              <a:buFontTx/>
              <a:buNone/>
              <a:tabLst/>
              <a:defRPr/>
            </a:pPr>
            <a:r>
              <a:rPr lang="en-US"/>
              <a:t>Third level</a:t>
            </a:r>
          </a:p>
          <a:p>
            <a:pPr marL="0" marR="0" lvl="3" indent="0" algn="l" defTabSz="457200" rtl="0" eaLnBrk="1" fontAlgn="auto" latinLnBrk="0" hangingPunct="1">
              <a:lnSpc>
                <a:spcPts val="2040"/>
              </a:lnSpc>
              <a:spcBef>
                <a:spcPts val="0"/>
              </a:spcBef>
              <a:spcAft>
                <a:spcPts val="0"/>
              </a:spcAft>
              <a:buClrTx/>
              <a:buSzTx/>
              <a:buFontTx/>
              <a:buNone/>
              <a:tabLst/>
              <a:defRPr/>
            </a:pPr>
            <a:r>
              <a:rPr lang="en-US"/>
              <a:t>Fourth level</a:t>
            </a:r>
          </a:p>
          <a:p>
            <a:pPr marL="0" marR="0" lvl="4" indent="0" algn="l" defTabSz="457200" rtl="0" eaLnBrk="1" fontAlgn="auto" latinLnBrk="0" hangingPunct="1">
              <a:lnSpc>
                <a:spcPts val="2040"/>
              </a:lnSpc>
              <a:spcBef>
                <a:spcPts val="0"/>
              </a:spcBef>
              <a:spcAft>
                <a:spcPts val="0"/>
              </a:spcAft>
              <a:buClrTx/>
              <a:buSzTx/>
              <a:buFontTx/>
              <a:buNone/>
              <a:tabLst/>
              <a:defRPr/>
            </a:pPr>
            <a:r>
              <a:rPr lang="en-US"/>
              <a:t>Fifth level</a:t>
            </a:r>
            <a:endParaRPr lang="en-US" dirty="0"/>
          </a:p>
        </p:txBody>
      </p:sp>
    </p:spTree>
    <p:extLst>
      <p:ext uri="{BB962C8B-B14F-4D97-AF65-F5344CB8AC3E}">
        <p14:creationId xmlns:p14="http://schemas.microsoft.com/office/powerpoint/2010/main" val="299257127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dirty="0"/>
          </a:p>
        </p:txBody>
      </p:sp>
      <p:sp>
        <p:nvSpPr>
          <p:cNvPr id="5"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232323"/>
                </a:solidFill>
              </a:rPr>
              <a:pPr/>
              <a:t>‹#›</a:t>
            </a:fld>
            <a:endParaRPr lang="en-US" dirty="0">
              <a:solidFill>
                <a:srgbClr val="232323"/>
              </a:solidFill>
            </a:endParaRPr>
          </a:p>
        </p:txBody>
      </p:sp>
    </p:spTree>
    <p:extLst>
      <p:ext uri="{BB962C8B-B14F-4D97-AF65-F5344CB8AC3E}">
        <p14:creationId xmlns:p14="http://schemas.microsoft.com/office/powerpoint/2010/main" val="333048919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grpSp>
        <p:nvGrpSpPr>
          <p:cNvPr id="2" name="Group 45"/>
          <p:cNvGrpSpPr>
            <a:grpSpLocks/>
          </p:cNvGrpSpPr>
          <p:nvPr/>
        </p:nvGrpSpPr>
        <p:grpSpPr bwMode="auto">
          <a:xfrm>
            <a:off x="0" y="1"/>
            <a:ext cx="12192000" cy="6842125"/>
            <a:chOff x="0" y="0"/>
            <a:chExt cx="5760" cy="4310"/>
          </a:xfrm>
        </p:grpSpPr>
        <p:pic>
          <p:nvPicPr>
            <p:cNvPr id="4" name="Picture 43"/>
            <p:cNvPicPr>
              <a:picLocks noChangeAspect="1" noChangeArrowheads="1"/>
            </p:cNvPicPr>
            <p:nvPr/>
          </p:nvPicPr>
          <p:blipFill>
            <a:blip r:embed="rId2" cstate="screen">
              <a:extLst>
                <a:ext uri="{28A0092B-C50C-407E-A947-70E740481C1C}">
                  <a14:useLocalDpi xmlns:a14="http://schemas.microsoft.com/office/drawing/2010/main"/>
                </a:ext>
              </a:extLst>
            </a:blip>
            <a:srcRect l="642" t="995" r="642" b="995"/>
            <a:stretch>
              <a:fillRect/>
            </a:stretch>
          </p:blipFill>
          <p:spPr bwMode="auto">
            <a:xfrm>
              <a:off x="0" y="0"/>
              <a:ext cx="5760" cy="4310"/>
            </a:xfrm>
            <a:prstGeom prst="rect">
              <a:avLst/>
            </a:prstGeom>
            <a:noFill/>
            <a:ln w="9525">
              <a:noFill/>
              <a:miter lim="800000"/>
              <a:headEnd/>
              <a:tailEnd/>
            </a:ln>
          </p:spPr>
        </p:pic>
        <p:pic>
          <p:nvPicPr>
            <p:cNvPr id="5" name="Picture 4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72" y="1728"/>
              <a:ext cx="2400" cy="2335"/>
            </a:xfrm>
            <a:prstGeom prst="rect">
              <a:avLst/>
            </a:prstGeom>
            <a:noFill/>
            <a:ln w="9525">
              <a:noFill/>
              <a:miter lim="800000"/>
              <a:headEnd/>
              <a:tailEnd/>
            </a:ln>
          </p:spPr>
        </p:pic>
      </p:grpSp>
      <p:sp>
        <p:nvSpPr>
          <p:cNvPr id="6" name="Text Box 17"/>
          <p:cNvSpPr txBox="1">
            <a:spLocks noChangeArrowheads="1"/>
          </p:cNvSpPr>
          <p:nvPr/>
        </p:nvSpPr>
        <p:spPr bwMode="auto">
          <a:xfrm>
            <a:off x="203200" y="6592888"/>
            <a:ext cx="8026400" cy="214312"/>
          </a:xfrm>
          <a:prstGeom prst="rect">
            <a:avLst/>
          </a:prstGeom>
          <a:noFill/>
          <a:ln w="9525">
            <a:noFill/>
            <a:miter lim="800000"/>
            <a:headEnd/>
            <a:tailEnd/>
          </a:ln>
          <a:effectLst/>
        </p:spPr>
        <p:txBody>
          <a:bodyPr>
            <a:spAutoFit/>
          </a:bodyPr>
          <a:lstStyle/>
          <a:p>
            <a:pPr eaLnBrk="0" fontAlgn="auto" hangingPunct="0">
              <a:spcBef>
                <a:spcPct val="50000"/>
              </a:spcBef>
              <a:spcAft>
                <a:spcPts val="0"/>
              </a:spcAft>
              <a:defRPr/>
            </a:pPr>
            <a:r>
              <a:rPr lang="en-US" sz="800" dirty="0">
                <a:solidFill>
                  <a:srgbClr val="D9D9D9"/>
                </a:solidFill>
                <a:latin typeface="Trebuchet MS" pitchFamily="34" charset="0"/>
              </a:rPr>
              <a:t>Proprietary and Confidential. Not for disclosure outside Federal Reserve.</a:t>
            </a:r>
            <a:endParaRPr lang="en-US" sz="800" dirty="0">
              <a:solidFill>
                <a:srgbClr val="002672"/>
              </a:solidFill>
              <a:latin typeface="Trebuchet MS" pitchFamily="34" charset="0"/>
            </a:endParaRPr>
          </a:p>
        </p:txBody>
      </p:sp>
      <p:pic>
        <p:nvPicPr>
          <p:cNvPr id="7" name="Picture 4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9635067" y="5588001"/>
            <a:ext cx="2235200" cy="798513"/>
          </a:xfrm>
          <a:prstGeom prst="rect">
            <a:avLst/>
          </a:prstGeom>
          <a:noFill/>
          <a:ln w="9525">
            <a:noFill/>
            <a:miter lim="800000"/>
            <a:headEnd/>
            <a:tailEnd/>
          </a:ln>
        </p:spPr>
      </p:pic>
      <p:sp>
        <p:nvSpPr>
          <p:cNvPr id="8" name="Rectangle 16"/>
          <p:cNvSpPr>
            <a:spLocks noGrp="1" noChangeArrowheads="1"/>
          </p:cNvSpPr>
          <p:nvPr>
            <p:ph type="ctrTitle"/>
          </p:nvPr>
        </p:nvSpPr>
        <p:spPr>
          <a:xfrm>
            <a:off x="4572000" y="1752600"/>
            <a:ext cx="6604000" cy="1905000"/>
          </a:xfrm>
        </p:spPr>
        <p:txBody>
          <a:bodyPr anchor="t"/>
          <a:lstStyle>
            <a:lvl1pPr algn="r">
              <a:lnSpc>
                <a:spcPct val="150000"/>
              </a:lnSpc>
              <a:defRPr b="1">
                <a:solidFill>
                  <a:schemeClr val="accent4">
                    <a:lumMod val="75000"/>
                  </a:schemeClr>
                </a:solidFill>
                <a:latin typeface="Trebuchet MS" pitchFamily="34" charset="0"/>
              </a:defRPr>
            </a:lvl1pPr>
          </a:lstStyle>
          <a:p>
            <a:r>
              <a:rPr lang="en-US"/>
              <a:t>Click to edit Master title style</a:t>
            </a:r>
            <a:endParaRPr lang="en-US" dirty="0"/>
          </a:p>
        </p:txBody>
      </p:sp>
      <p:sp>
        <p:nvSpPr>
          <p:cNvPr id="10" name="Footer Placeholder 9"/>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83064491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buClr>
                <a:schemeClr val="accent4">
                  <a:lumMod val="75000"/>
                </a:schemeClr>
              </a:buClr>
              <a:defRPr sz="2800"/>
            </a:lvl1pPr>
            <a:lvl2pPr>
              <a:buClr>
                <a:schemeClr val="accent4">
                  <a:lumMod val="75000"/>
                </a:schemeClr>
              </a:buClr>
              <a:defRPr sz="2400"/>
            </a:lvl2pPr>
            <a:lvl3pPr>
              <a:buClr>
                <a:schemeClr val="accent4">
                  <a:lumMod val="75000"/>
                </a:schemeClr>
              </a:buClr>
              <a:defRPr sz="2000"/>
            </a:lvl3pPr>
            <a:lvl4pPr>
              <a:buClr>
                <a:schemeClr val="accent4">
                  <a:lumMod val="75000"/>
                </a:schemeClr>
              </a:buClr>
              <a:defRPr sz="1800" i="0"/>
            </a:lvl4pPr>
            <a:lvl5pPr>
              <a:buClr>
                <a:schemeClr val="accent4">
                  <a:lumMod val="75000"/>
                </a:schemeClr>
              </a:buCl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Rectangle 17"/>
          <p:cNvSpPr>
            <a:spLocks noGrp="1" noChangeArrowheads="1"/>
          </p:cNvSpPr>
          <p:nvPr>
            <p:ph type="ftr" sz="quarter" idx="10"/>
          </p:nvPr>
        </p:nvSpPr>
        <p:spPr>
          <a:ln/>
        </p:spPr>
        <p:txBody>
          <a:bodyPr/>
          <a:lstStyle>
            <a:lvl1pPr>
              <a:defRPr/>
            </a:lvl1pPr>
          </a:lstStyle>
          <a:p>
            <a:endParaRPr lang="en-US"/>
          </a:p>
        </p:txBody>
      </p:sp>
      <p:sp>
        <p:nvSpPr>
          <p:cNvPr id="5" name="Slide Number Placeholder 15"/>
          <p:cNvSpPr>
            <a:spLocks noGrp="1"/>
          </p:cNvSpPr>
          <p:nvPr>
            <p:ph type="sldNum" sz="quarter" idx="4"/>
          </p:nvPr>
        </p:nvSpPr>
        <p:spPr>
          <a:xfrm>
            <a:off x="9347200" y="6613526"/>
            <a:ext cx="2844800" cy="244475"/>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285898642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7867" y="1447800"/>
            <a:ext cx="5621867" cy="4495800"/>
          </a:xfrm>
        </p:spPr>
        <p:txBody>
          <a:bodyPr/>
          <a:lstStyle>
            <a:lvl1pPr>
              <a:buClr>
                <a:schemeClr val="accent4">
                  <a:lumMod val="75000"/>
                </a:schemeClr>
              </a:buClr>
              <a:defRPr sz="2800"/>
            </a:lvl1pPr>
            <a:lvl2pPr>
              <a:buClr>
                <a:schemeClr val="accent4">
                  <a:lumMod val="75000"/>
                </a:schemeClr>
              </a:buClr>
              <a:defRPr sz="2400"/>
            </a:lvl2pPr>
            <a:lvl3pPr>
              <a:buClr>
                <a:schemeClr val="accent4">
                  <a:lumMod val="75000"/>
                </a:schemeClr>
              </a:buClr>
              <a:defRPr sz="2000"/>
            </a:lvl3pPr>
            <a:lvl4pPr>
              <a:buClr>
                <a:schemeClr val="accent4">
                  <a:lumMod val="75000"/>
                </a:schemeClr>
              </a:buClr>
              <a:defRPr sz="1800"/>
            </a:lvl4pPr>
            <a:lvl5pPr>
              <a:buClr>
                <a:schemeClr val="accent4">
                  <a:lumMod val="75000"/>
                </a:schemeClr>
              </a:buCl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12933" y="1447800"/>
            <a:ext cx="5621867" cy="4495800"/>
          </a:xfrm>
        </p:spPr>
        <p:txBody>
          <a:bodyPr/>
          <a:lstStyle>
            <a:lvl1pPr>
              <a:buClr>
                <a:schemeClr val="accent4">
                  <a:lumMod val="75000"/>
                </a:schemeClr>
              </a:buClr>
              <a:defRPr sz="2800"/>
            </a:lvl1pPr>
            <a:lvl2pPr>
              <a:buClr>
                <a:schemeClr val="accent4">
                  <a:lumMod val="75000"/>
                </a:schemeClr>
              </a:buClr>
              <a:defRPr sz="2400"/>
            </a:lvl2pPr>
            <a:lvl3pPr>
              <a:buClr>
                <a:schemeClr val="accent4">
                  <a:lumMod val="75000"/>
                </a:schemeClr>
              </a:buClr>
              <a:defRPr sz="2000"/>
            </a:lvl3pPr>
            <a:lvl4pPr>
              <a:buClr>
                <a:schemeClr val="accent4">
                  <a:lumMod val="75000"/>
                </a:schemeClr>
              </a:buClr>
              <a:defRPr sz="1800"/>
            </a:lvl4pPr>
            <a:lvl5pPr>
              <a:buClr>
                <a:schemeClr val="accent4">
                  <a:lumMod val="75000"/>
                </a:schemeClr>
              </a:buCl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17"/>
          <p:cNvSpPr>
            <a:spLocks noGrp="1" noChangeArrowheads="1"/>
          </p:cNvSpPr>
          <p:nvPr>
            <p:ph type="ftr" sz="quarter" idx="10"/>
          </p:nvPr>
        </p:nvSpPr>
        <p:spPr>
          <a:ln/>
        </p:spPr>
        <p:txBody>
          <a:bodyPr/>
          <a:lstStyle>
            <a:lvl1pPr>
              <a:defRPr/>
            </a:lvl1pPr>
          </a:lstStyle>
          <a:p>
            <a:endParaRPr lang="en-US"/>
          </a:p>
        </p:txBody>
      </p:sp>
      <p:sp>
        <p:nvSpPr>
          <p:cNvPr id="6" name="Slide Number Placeholder 15"/>
          <p:cNvSpPr>
            <a:spLocks noGrp="1"/>
          </p:cNvSpPr>
          <p:nvPr>
            <p:ph type="sldNum" sz="quarter" idx="4"/>
          </p:nvPr>
        </p:nvSpPr>
        <p:spPr>
          <a:xfrm>
            <a:off x="9347200" y="6613526"/>
            <a:ext cx="2844800" cy="244475"/>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264129843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grpSp>
        <p:nvGrpSpPr>
          <p:cNvPr id="17" name="Group 16"/>
          <p:cNvGrpSpPr/>
          <p:nvPr/>
        </p:nvGrpSpPr>
        <p:grpSpPr>
          <a:xfrm>
            <a:off x="-10" y="0"/>
            <a:ext cx="12192009" cy="6858000"/>
            <a:chOff x="-8" y="0"/>
            <a:chExt cx="9144007" cy="6858000"/>
          </a:xfrm>
        </p:grpSpPr>
        <p:sp>
          <p:nvSpPr>
            <p:cNvPr id="18" name="Rectangle 17"/>
            <p:cNvSpPr/>
            <p:nvPr/>
          </p:nvSpPr>
          <p:spPr>
            <a:xfrm>
              <a:off x="-8" y="0"/>
              <a:ext cx="9144007" cy="6858000"/>
            </a:xfrm>
            <a:prstGeom prst="rect">
              <a:avLst/>
            </a:prstGeom>
            <a:gradFill flip="none" rotWithShape="1">
              <a:gsLst>
                <a:gs pos="51000">
                  <a:srgbClr val="175584"/>
                </a:gs>
                <a:gs pos="100000">
                  <a:srgbClr val="12456A"/>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000"/>
            </a:p>
          </p:txBody>
        </p:sp>
        <p:pic>
          <p:nvPicPr>
            <p:cNvPr id="19" name="Picture 18" descr="fed logo_white.wmf"/>
            <p:cNvPicPr>
              <a:picLocks noChangeAspect="1"/>
            </p:cNvPicPr>
            <p:nvPr/>
          </p:nvPicPr>
          <p:blipFill>
            <a:blip r:embed="rId2" cstate="screen">
              <a:alphaModFix amt="10000"/>
              <a:extLst>
                <a:ext uri="{28A0092B-C50C-407E-A947-70E740481C1C}">
                  <a14:useLocalDpi xmlns:a14="http://schemas.microsoft.com/office/drawing/2010/main"/>
                </a:ext>
              </a:extLst>
            </a:blip>
            <a:srcRect l="15843" r="14247" b="25095"/>
            <a:stretch>
              <a:fillRect/>
            </a:stretch>
          </p:blipFill>
          <p:spPr>
            <a:xfrm>
              <a:off x="0" y="2350255"/>
              <a:ext cx="3549108" cy="4507745"/>
            </a:xfrm>
            <a:prstGeom prst="rect">
              <a:avLst/>
            </a:prstGeom>
          </p:spPr>
        </p:pic>
      </p:grpSp>
      <p:pic>
        <p:nvPicPr>
          <p:cNvPr id="20" name="Picture 19" descr="Untitled-5.wm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0044" y="621160"/>
            <a:ext cx="3443217" cy="1220421"/>
          </a:xfrm>
          <a:prstGeom prst="rect">
            <a:avLst/>
          </a:prstGeom>
        </p:spPr>
      </p:pic>
      <p:cxnSp>
        <p:nvCxnSpPr>
          <p:cNvPr id="21" name="Straight Connector 20"/>
          <p:cNvCxnSpPr/>
          <p:nvPr/>
        </p:nvCxnSpPr>
        <p:spPr>
          <a:xfrm rot="5400000">
            <a:off x="1851863" y="3502236"/>
            <a:ext cx="5762683" cy="2117"/>
          </a:xfrm>
          <a:prstGeom prst="line">
            <a:avLst/>
          </a:prstGeom>
          <a:ln w="1270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ctrTitle" hasCustomPrompt="1"/>
          </p:nvPr>
        </p:nvSpPr>
        <p:spPr>
          <a:xfrm>
            <a:off x="5009123" y="1718779"/>
            <a:ext cx="6420087" cy="1603603"/>
          </a:xfrm>
          <a:prstGeom prst="rect">
            <a:avLst/>
          </a:prstGeom>
        </p:spPr>
        <p:txBody>
          <a:bodyPr anchor="b">
            <a:normAutofit/>
          </a:bodyPr>
          <a:lstStyle>
            <a:lvl1pPr marL="0" marR="0" indent="0" defTabSz="457200" rtl="0" eaLnBrk="1" fontAlgn="auto" latinLnBrk="0" hangingPunct="1">
              <a:lnSpc>
                <a:spcPct val="100000"/>
              </a:lnSpc>
              <a:spcBef>
                <a:spcPct val="0"/>
              </a:spcBef>
              <a:spcAft>
                <a:spcPts val="0"/>
              </a:spcAft>
              <a:tabLst/>
              <a:defRPr sz="3600">
                <a:solidFill>
                  <a:schemeClr val="bg1"/>
                </a:solidFill>
              </a:defRPr>
            </a:lvl1pPr>
          </a:lstStyle>
          <a:p>
            <a:pPr marL="0" marR="0" lvl="0" indent="0" defTabSz="457200" rtl="0" eaLnBrk="1" fontAlgn="auto" latinLnBrk="0" hangingPunct="1">
              <a:lnSpc>
                <a:spcPct val="100000"/>
              </a:lnSpc>
              <a:spcBef>
                <a:spcPct val="0"/>
              </a:spcBef>
              <a:spcAft>
                <a:spcPts val="0"/>
              </a:spcAft>
              <a:tabLst/>
              <a:defRPr/>
            </a:pP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TITLE OF THE</a:t>
            </a:r>
            <a:br>
              <a:rPr kumimoji="0" lang="en-US" sz="2800" b="1" i="0" u="none" strike="noStrike" kern="1200" cap="none" spc="0" normalizeH="0" baseline="0" noProof="0" dirty="0">
                <a:ln>
                  <a:noFill/>
                </a:ln>
                <a:solidFill>
                  <a:schemeClr val="bg1"/>
                </a:solidFill>
                <a:effectLst/>
                <a:uLnTx/>
                <a:uFillTx/>
                <a:latin typeface="Arial Black"/>
                <a:ea typeface="+mj-ea"/>
                <a:cs typeface="Arial Black"/>
              </a:rPr>
            </a:br>
            <a:r>
              <a:rPr kumimoji="0" lang="en-US" sz="2800" b="1" i="0" u="none" strike="noStrike" kern="1200" cap="none" spc="0" normalizeH="0" baseline="0" noProof="0" dirty="0">
                <a:ln>
                  <a:noFill/>
                </a:ln>
                <a:solidFill>
                  <a:schemeClr val="bg1"/>
                </a:solidFill>
                <a:effectLst/>
                <a:uLnTx/>
                <a:uFillTx/>
                <a:latin typeface="Arial Black"/>
                <a:ea typeface="+mj-ea"/>
                <a:cs typeface="Arial Black"/>
              </a:rPr>
              <a:t>PRESENTATION</a:t>
            </a:r>
          </a:p>
        </p:txBody>
      </p:sp>
      <p:sp>
        <p:nvSpPr>
          <p:cNvPr id="4" name="Date Placeholder 3"/>
          <p:cNvSpPr>
            <a:spLocks noGrp="1"/>
          </p:cNvSpPr>
          <p:nvPr>
            <p:ph type="dt" sz="half" idx="10"/>
          </p:nvPr>
        </p:nvSpPr>
        <p:spPr>
          <a:xfrm>
            <a:off x="-15903" y="6629401"/>
            <a:ext cx="2844800" cy="228600"/>
          </a:xfrm>
          <a:prstGeom prst="rect">
            <a:avLst/>
          </a:prstGeom>
        </p:spPr>
        <p:txBody>
          <a:bodyPr/>
          <a:lstStyle>
            <a:lvl1pPr>
              <a:defRPr sz="1000"/>
            </a:lvl1pPr>
          </a:lstStyle>
          <a:p>
            <a:fld id="{7D8D657C-787A-4529-84C6-E30B7DDF7466}" type="datetime1">
              <a:rPr lang="en-US" smtClean="0"/>
              <a:t>10/7/2020</a:t>
            </a:fld>
            <a:endParaRPr lang="en-US" dirty="0"/>
          </a:p>
        </p:txBody>
      </p:sp>
      <p:sp>
        <p:nvSpPr>
          <p:cNvPr id="6" name="Slide Number Placeholder 5"/>
          <p:cNvSpPr>
            <a:spLocks noGrp="1"/>
          </p:cNvSpPr>
          <p:nvPr>
            <p:ph type="sldNum" sz="quarter" idx="12"/>
          </p:nvPr>
        </p:nvSpPr>
        <p:spPr/>
        <p:txBody>
          <a:bodyPr/>
          <a:lstStyle>
            <a:lvl1pPr>
              <a:defRPr sz="1050"/>
            </a:lvl1pPr>
          </a:lstStyle>
          <a:p>
            <a:fld id="{7C026068-E440-7348-BC45-E756242ED71C}" type="slidenum">
              <a:rPr lang="en-US" smtClean="0"/>
              <a:pPr/>
              <a:t>‹#›</a:t>
            </a:fld>
            <a:endParaRPr lang="en-US"/>
          </a:p>
        </p:txBody>
      </p:sp>
      <p:sp>
        <p:nvSpPr>
          <p:cNvPr id="8" name="Text Placeholder 7"/>
          <p:cNvSpPr>
            <a:spLocks noGrp="1"/>
          </p:cNvSpPr>
          <p:nvPr>
            <p:ph type="body" sz="quarter" idx="13" hasCustomPrompt="1"/>
          </p:nvPr>
        </p:nvSpPr>
        <p:spPr>
          <a:xfrm>
            <a:off x="5010152" y="3322639"/>
            <a:ext cx="6419849" cy="820737"/>
          </a:xfrm>
        </p:spPr>
        <p:txBody>
          <a:bodyPr>
            <a:normAutofit/>
          </a:bodyPr>
          <a:lstStyle>
            <a:lvl1pPr marL="0" indent="0">
              <a:buNone/>
              <a:defRPr sz="2400">
                <a:solidFill>
                  <a:srgbClr val="879D53"/>
                </a:solidFill>
              </a:defRPr>
            </a:lvl1pPr>
          </a:lstStyle>
          <a:p>
            <a:pPr>
              <a:spcAft>
                <a:spcPct val="20000"/>
              </a:spcAft>
            </a:pPr>
            <a:r>
              <a:rPr lang="en-US" sz="2800" dirty="0">
                <a:solidFill>
                  <a:srgbClr val="879D53"/>
                </a:solidFill>
                <a:latin typeface="Arial"/>
                <a:cs typeface="Arial"/>
              </a:rPr>
              <a:t>Sub-title of the presentation</a:t>
            </a:r>
          </a:p>
        </p:txBody>
      </p:sp>
    </p:spTree>
    <p:extLst>
      <p:ext uri="{BB962C8B-B14F-4D97-AF65-F5344CB8AC3E}">
        <p14:creationId xmlns:p14="http://schemas.microsoft.com/office/powerpoint/2010/main" val="1892227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1"/>
            <a:ext cx="10972800" cy="4525963"/>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5116912" y="6632527"/>
            <a:ext cx="2844800" cy="225621"/>
          </a:xfrm>
          <a:prstGeom prst="rect">
            <a:avLst/>
          </a:prstGeom>
        </p:spPr>
        <p:txBody>
          <a:bodyPr/>
          <a:lstStyle>
            <a:lvl1pPr>
              <a:defRPr sz="800">
                <a:solidFill>
                  <a:schemeClr val="bg1"/>
                </a:solidFill>
              </a:defRPr>
            </a:lvl1pPr>
          </a:lstStyle>
          <a:p>
            <a:fld id="{F1F1E029-E0AA-4ECB-BC09-816EE089C58A}" type="datetime1">
              <a:rPr lang="en-US" smtClean="0"/>
              <a:t>10/7/2020</a:t>
            </a:fld>
            <a:endParaRPr lang="en-US"/>
          </a:p>
        </p:txBody>
      </p:sp>
      <p:sp>
        <p:nvSpPr>
          <p:cNvPr id="6" name="Slide Number Placeholder 5"/>
          <p:cNvSpPr>
            <a:spLocks noGrp="1"/>
          </p:cNvSpPr>
          <p:nvPr>
            <p:ph type="sldNum" sz="quarter" idx="12"/>
          </p:nvPr>
        </p:nvSpPr>
        <p:spPr>
          <a:xfrm>
            <a:off x="9063637" y="6612816"/>
            <a:ext cx="2844800" cy="237296"/>
          </a:xfrm>
          <a:prstGeom prst="rect">
            <a:avLst/>
          </a:prstGeom>
        </p:spPr>
        <p:txBody>
          <a:bodyPr/>
          <a:lstStyle>
            <a:lvl1pPr>
              <a:defRPr sz="800">
                <a:solidFill>
                  <a:srgbClr val="FFFFFF"/>
                </a:solidFill>
              </a:defRPr>
            </a:lvl1pPr>
          </a:lstStyle>
          <a:p>
            <a:fld id="{B751C8BA-3A05-4C64-8DBA-03A41F6849F0}" type="slidenum">
              <a:rPr lang="en-US" smtClean="0"/>
              <a:t>‹#›</a:t>
            </a:fld>
            <a:endParaRPr lang="en-US"/>
          </a:p>
        </p:txBody>
      </p:sp>
      <p:sp>
        <p:nvSpPr>
          <p:cNvPr id="9" name="Text Placeholder 8"/>
          <p:cNvSpPr>
            <a:spLocks noGrp="1"/>
          </p:cNvSpPr>
          <p:nvPr>
            <p:ph type="body" sz="quarter" idx="13" hasCustomPrompt="1"/>
          </p:nvPr>
        </p:nvSpPr>
        <p:spPr>
          <a:xfrm>
            <a:off x="177799" y="711201"/>
            <a:ext cx="7275423" cy="341223"/>
          </a:xfrm>
          <a:prstGeom prst="rect">
            <a:avLst/>
          </a:prstGeom>
        </p:spPr>
        <p:txBody>
          <a:bodyPr anchor="b"/>
          <a:lstStyle>
            <a:lvl1pPr marL="0" indent="0">
              <a:buNone/>
              <a:defRPr sz="1600" baseline="0">
                <a:solidFill>
                  <a:schemeClr val="accent3">
                    <a:lumMod val="60000"/>
                    <a:lumOff val="40000"/>
                  </a:schemeClr>
                </a:solidFill>
              </a:defRPr>
            </a:lvl1pPr>
          </a:lstStyle>
          <a:p>
            <a:pPr lvl="0"/>
            <a:r>
              <a:rPr lang="en-US" dirty="0"/>
              <a:t>Enter subtitle</a:t>
            </a:r>
          </a:p>
        </p:txBody>
      </p:sp>
      <p:sp>
        <p:nvSpPr>
          <p:cNvPr id="10" name="Text Placeholder 9"/>
          <p:cNvSpPr>
            <a:spLocks noGrp="1"/>
          </p:cNvSpPr>
          <p:nvPr>
            <p:ph type="body" sz="quarter" idx="14" hasCustomPrompt="1"/>
          </p:nvPr>
        </p:nvSpPr>
        <p:spPr>
          <a:xfrm>
            <a:off x="177800" y="284673"/>
            <a:ext cx="9609667" cy="426528"/>
          </a:xfrm>
          <a:prstGeom prst="rect">
            <a:avLst/>
          </a:prstGeom>
        </p:spPr>
        <p:txBody>
          <a:bodyPr/>
          <a:lstStyle>
            <a:lvl1pPr marL="0" indent="0">
              <a:buNone/>
              <a:defRPr sz="2400">
                <a:solidFill>
                  <a:schemeClr val="bg1"/>
                </a:solidFill>
                <a:latin typeface="Arial Black" pitchFamily="34" charset="0"/>
              </a:defRPr>
            </a:lvl1pPr>
          </a:lstStyle>
          <a:p>
            <a:r>
              <a:rPr lang="en-US" dirty="0"/>
              <a:t>ENTER TITLE</a:t>
            </a:r>
          </a:p>
        </p:txBody>
      </p:sp>
    </p:spTree>
    <p:extLst>
      <p:ext uri="{BB962C8B-B14F-4D97-AF65-F5344CB8AC3E}">
        <p14:creationId xmlns:p14="http://schemas.microsoft.com/office/powerpoint/2010/main" val="13068828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85.xml"/><Relationship Id="rId2" Type="http://schemas.openxmlformats.org/officeDocument/2006/relationships/slideLayout" Target="../slideLayouts/slideLayout84.xml"/><Relationship Id="rId1" Type="http://schemas.openxmlformats.org/officeDocument/2006/relationships/slideLayout" Target="../slideLayouts/slideLayout83.xml"/><Relationship Id="rId5" Type="http://schemas.openxmlformats.org/officeDocument/2006/relationships/theme" Target="../theme/theme10.xml"/><Relationship Id="rId4" Type="http://schemas.openxmlformats.org/officeDocument/2006/relationships/slideLayout" Target="../slideLayouts/slideLayout8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 Id="rId9"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image" Target="../media/image1.png"/><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theme" Target="../theme/theme3.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34.xml"/><Relationship Id="rId7" Type="http://schemas.openxmlformats.org/officeDocument/2006/relationships/theme" Target="../theme/theme4.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5" Type="http://schemas.openxmlformats.org/officeDocument/2006/relationships/slideLayout" Target="../slideLayouts/slideLayout36.xml"/><Relationship Id="rId4" Type="http://schemas.openxmlformats.org/officeDocument/2006/relationships/slideLayout" Target="../slideLayouts/slideLayout3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5" Type="http://schemas.openxmlformats.org/officeDocument/2006/relationships/theme" Target="../theme/theme5.xml"/><Relationship Id="rId4"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image" Target="../media/image1.png"/><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6.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0.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10" Type="http://schemas.openxmlformats.org/officeDocument/2006/relationships/theme" Target="../theme/theme7.xml"/><Relationship Id="rId4" Type="http://schemas.openxmlformats.org/officeDocument/2006/relationships/slideLayout" Target="../slideLayouts/slideLayout56.xml"/><Relationship Id="rId9" Type="http://schemas.openxmlformats.org/officeDocument/2006/relationships/slideLayout" Target="../slideLayouts/slideLayout6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image" Target="../media/image1.png"/><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theme" Target="../theme/theme8.xml"/><Relationship Id="rId5" Type="http://schemas.openxmlformats.org/officeDocument/2006/relationships/slideLayout" Target="../slideLayouts/slideLayout66.xml"/><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image" Target="../media/image1.png"/><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9.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Screen shot 2012-08-28 at 2.37.19 PM.png"/>
          <p:cNvPicPr>
            <a:picLocks noChangeAspect="1"/>
          </p:cNvPicPr>
          <p:nvPr/>
        </p:nvPicPr>
        <p:blipFill>
          <a:blip r:embed="rId15" cstate="print"/>
          <a:srcRect l="1704" t="2222" r="1892" b="2469"/>
          <a:stretch>
            <a:fillRect/>
          </a:stretch>
        </p:blipFill>
        <p:spPr>
          <a:xfrm>
            <a:off x="0" y="0"/>
            <a:ext cx="12192000" cy="6866896"/>
          </a:xfrm>
          <a:prstGeom prst="rect">
            <a:avLst/>
          </a:prstGeom>
        </p:spPr>
      </p:pic>
      <p:sp>
        <p:nvSpPr>
          <p:cNvPr id="13" name="TextBox 12"/>
          <p:cNvSpPr txBox="1"/>
          <p:nvPr/>
        </p:nvSpPr>
        <p:spPr>
          <a:xfrm>
            <a:off x="0" y="6675120"/>
            <a:ext cx="12192000" cy="369332"/>
          </a:xfrm>
          <a:prstGeom prst="rect">
            <a:avLst/>
          </a:prstGeom>
          <a:solidFill>
            <a:schemeClr val="bg1">
              <a:lumMod val="85000"/>
            </a:schemeClr>
          </a:solidFill>
        </p:spPr>
        <p:txBody>
          <a:bodyPr wrap="square" rtlCol="0">
            <a:spAutoFit/>
          </a:bodyPr>
          <a:lstStyle/>
          <a:p>
            <a:endParaRPr lang="en-US" sz="1800" dirty="0"/>
          </a:p>
        </p:txBody>
      </p:sp>
      <p:sp>
        <p:nvSpPr>
          <p:cNvPr id="13315" name="Rectangle 16"/>
          <p:cNvSpPr>
            <a:spLocks noGrp="1" noChangeArrowheads="1"/>
          </p:cNvSpPr>
          <p:nvPr>
            <p:ph type="body" idx="1"/>
          </p:nvPr>
        </p:nvSpPr>
        <p:spPr bwMode="auto">
          <a:xfrm>
            <a:off x="203200" y="1219200"/>
            <a:ext cx="117856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041" name="Rectangle 17"/>
          <p:cNvSpPr>
            <a:spLocks noGrp="1" noChangeArrowheads="1"/>
          </p:cNvSpPr>
          <p:nvPr>
            <p:ph type="ftr" sz="quarter" idx="3"/>
          </p:nvPr>
        </p:nvSpPr>
        <p:spPr bwMode="auto">
          <a:xfrm>
            <a:off x="0" y="6705600"/>
            <a:ext cx="1219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b="1">
                <a:solidFill>
                  <a:srgbClr val="002A07"/>
                </a:solidFill>
                <a:latin typeface="Trebuchet MS" pitchFamily="34" charset="0"/>
              </a:defRPr>
            </a:lvl1pPr>
          </a:lstStyle>
          <a:p>
            <a:endParaRPr lang="en-US"/>
          </a:p>
        </p:txBody>
      </p:sp>
      <p:sp>
        <p:nvSpPr>
          <p:cNvPr id="13318" name="Rectangle 15"/>
          <p:cNvSpPr>
            <a:spLocks noGrp="1" noChangeArrowheads="1"/>
          </p:cNvSpPr>
          <p:nvPr>
            <p:ph type="title"/>
          </p:nvPr>
        </p:nvSpPr>
        <p:spPr bwMode="auto">
          <a:xfrm>
            <a:off x="203200" y="0"/>
            <a:ext cx="11802533"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lvl="0"/>
            <a:r>
              <a:rPr lang="en-US"/>
              <a:t>Click to edit Master title style</a:t>
            </a:r>
            <a:endParaRPr lang="en-US" dirty="0"/>
          </a:p>
        </p:txBody>
      </p:sp>
      <p:sp>
        <p:nvSpPr>
          <p:cNvPr id="1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B751C8BA-3A05-4C64-8DBA-03A41F6849F0}" type="slidenum">
              <a:rPr lang="en-US" smtClean="0"/>
              <a:t>‹#›</a:t>
            </a:fld>
            <a:endParaRPr lang="en-US"/>
          </a:p>
        </p:txBody>
      </p:sp>
    </p:spTree>
    <p:extLst>
      <p:ext uri="{BB962C8B-B14F-4D97-AF65-F5344CB8AC3E}">
        <p14:creationId xmlns:p14="http://schemas.microsoft.com/office/powerpoint/2010/main" val="27493138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hf hdr="0" ftr="0" dt="0"/>
  <p:txStyles>
    <p:titleStyle>
      <a:lvl1pPr algn="l" rtl="0" eaLnBrk="1" fontAlgn="base" hangingPunct="1">
        <a:spcBef>
          <a:spcPct val="0"/>
        </a:spcBef>
        <a:spcAft>
          <a:spcPct val="0"/>
        </a:spcAft>
        <a:defRPr sz="3200" b="1">
          <a:solidFill>
            <a:schemeClr val="bg1"/>
          </a:solidFill>
          <a:latin typeface="+mj-lt"/>
          <a:ea typeface="+mj-ea"/>
          <a:cs typeface="+mj-cs"/>
        </a:defRPr>
      </a:lvl1pPr>
      <a:lvl2pPr algn="l" rtl="0" eaLnBrk="1" fontAlgn="base" hangingPunct="1">
        <a:spcBef>
          <a:spcPct val="0"/>
        </a:spcBef>
        <a:spcAft>
          <a:spcPct val="0"/>
        </a:spcAft>
        <a:defRPr sz="3200" b="1">
          <a:solidFill>
            <a:schemeClr val="tx1"/>
          </a:solidFill>
          <a:latin typeface="Trebuchet MS" pitchFamily="34" charset="0"/>
        </a:defRPr>
      </a:lvl2pPr>
      <a:lvl3pPr algn="l" rtl="0" eaLnBrk="1" fontAlgn="base" hangingPunct="1">
        <a:spcBef>
          <a:spcPct val="0"/>
        </a:spcBef>
        <a:spcAft>
          <a:spcPct val="0"/>
        </a:spcAft>
        <a:defRPr sz="3200" b="1">
          <a:solidFill>
            <a:schemeClr val="tx1"/>
          </a:solidFill>
          <a:latin typeface="Trebuchet MS" pitchFamily="34" charset="0"/>
        </a:defRPr>
      </a:lvl3pPr>
      <a:lvl4pPr algn="l" rtl="0" eaLnBrk="1" fontAlgn="base" hangingPunct="1">
        <a:spcBef>
          <a:spcPct val="0"/>
        </a:spcBef>
        <a:spcAft>
          <a:spcPct val="0"/>
        </a:spcAft>
        <a:defRPr sz="3200" b="1">
          <a:solidFill>
            <a:schemeClr val="tx1"/>
          </a:solidFill>
          <a:latin typeface="Trebuchet MS" pitchFamily="34" charset="0"/>
        </a:defRPr>
      </a:lvl4pPr>
      <a:lvl5pPr algn="l" rtl="0" eaLnBrk="1" fontAlgn="base" hangingPunct="1">
        <a:spcBef>
          <a:spcPct val="0"/>
        </a:spcBef>
        <a:spcAft>
          <a:spcPct val="0"/>
        </a:spcAft>
        <a:defRPr sz="3200" b="1">
          <a:solidFill>
            <a:schemeClr val="tx1"/>
          </a:solidFill>
          <a:latin typeface="Trebuchet MS" pitchFamily="34" charset="0"/>
        </a:defRPr>
      </a:lvl5pPr>
      <a:lvl6pPr marL="457200" algn="l" rtl="0" eaLnBrk="1" fontAlgn="base" hangingPunct="1">
        <a:spcBef>
          <a:spcPct val="0"/>
        </a:spcBef>
        <a:spcAft>
          <a:spcPct val="0"/>
        </a:spcAft>
        <a:defRPr sz="3200" b="1">
          <a:solidFill>
            <a:schemeClr val="tx1"/>
          </a:solidFill>
          <a:latin typeface="Arial" charset="0"/>
        </a:defRPr>
      </a:lvl6pPr>
      <a:lvl7pPr marL="914400" algn="l" rtl="0" eaLnBrk="1" fontAlgn="base" hangingPunct="1">
        <a:spcBef>
          <a:spcPct val="0"/>
        </a:spcBef>
        <a:spcAft>
          <a:spcPct val="0"/>
        </a:spcAft>
        <a:defRPr sz="3200" b="1">
          <a:solidFill>
            <a:schemeClr val="tx1"/>
          </a:solidFill>
          <a:latin typeface="Arial" charset="0"/>
        </a:defRPr>
      </a:lvl7pPr>
      <a:lvl8pPr marL="1371600" algn="l" rtl="0" eaLnBrk="1" fontAlgn="base" hangingPunct="1">
        <a:spcBef>
          <a:spcPct val="0"/>
        </a:spcBef>
        <a:spcAft>
          <a:spcPct val="0"/>
        </a:spcAft>
        <a:defRPr sz="3200" b="1">
          <a:solidFill>
            <a:schemeClr val="tx1"/>
          </a:solidFill>
          <a:latin typeface="Arial" charset="0"/>
        </a:defRPr>
      </a:lvl8pPr>
      <a:lvl9pPr marL="1828800" algn="l" rtl="0" eaLnBrk="1" fontAlgn="base" hangingPunct="1">
        <a:spcBef>
          <a:spcPct val="0"/>
        </a:spcBef>
        <a:spcAft>
          <a:spcPct val="0"/>
        </a:spcAft>
        <a:defRPr sz="3200" b="1">
          <a:solidFill>
            <a:schemeClr val="tx1"/>
          </a:solidFill>
          <a:latin typeface="Arial" charset="0"/>
        </a:defRPr>
      </a:lvl9pPr>
    </p:titleStyle>
    <p:bodyStyle>
      <a:lvl1pPr marL="228600" indent="-228600" algn="l" rtl="0" eaLnBrk="1" fontAlgn="base" hangingPunct="1">
        <a:spcBef>
          <a:spcPct val="20000"/>
        </a:spcBef>
        <a:spcAft>
          <a:spcPct val="0"/>
        </a:spcAft>
        <a:buClr>
          <a:srgbClr val="19543B"/>
        </a:buClr>
        <a:buFont typeface="Times" pitchFamily="18" charset="0"/>
        <a:buChar char="•"/>
        <a:defRPr sz="2000" b="0">
          <a:solidFill>
            <a:schemeClr val="tx1"/>
          </a:solidFill>
          <a:latin typeface="Trebuchet MS" pitchFamily="34" charset="0"/>
          <a:ea typeface="+mn-ea"/>
          <a:cs typeface="+mn-cs"/>
        </a:defRPr>
      </a:lvl1pPr>
      <a:lvl2pPr marL="444500" indent="-214313" algn="l" rtl="0" eaLnBrk="1" fontAlgn="base" hangingPunct="1">
        <a:spcBef>
          <a:spcPct val="20000"/>
        </a:spcBef>
        <a:spcAft>
          <a:spcPct val="0"/>
        </a:spcAft>
        <a:buClr>
          <a:schemeClr val="accent1"/>
        </a:buClr>
        <a:buFont typeface="Times" pitchFamily="18" charset="0"/>
        <a:buChar char="•"/>
        <a:defRPr sz="2800" b="0">
          <a:solidFill>
            <a:schemeClr val="tx1"/>
          </a:solidFill>
          <a:latin typeface="+mn-lt"/>
        </a:defRPr>
      </a:lvl2pPr>
      <a:lvl3pPr marL="647700" indent="-190500" algn="l" rtl="0" eaLnBrk="1" fontAlgn="base" hangingPunct="1">
        <a:spcBef>
          <a:spcPct val="20000"/>
        </a:spcBef>
        <a:spcAft>
          <a:spcPct val="0"/>
        </a:spcAft>
        <a:buClr>
          <a:schemeClr val="accent1"/>
        </a:buClr>
        <a:buFont typeface="Times" pitchFamily="18" charset="0"/>
        <a:buChar char="•"/>
        <a:defRPr sz="2400" b="0">
          <a:solidFill>
            <a:schemeClr val="tx1"/>
          </a:solidFill>
          <a:latin typeface="+mn-lt"/>
        </a:defRPr>
      </a:lvl3pPr>
      <a:lvl4pPr marL="874713" indent="-215900" algn="l" rtl="0" eaLnBrk="1" fontAlgn="base" hangingPunct="1">
        <a:spcBef>
          <a:spcPct val="20000"/>
        </a:spcBef>
        <a:spcAft>
          <a:spcPct val="0"/>
        </a:spcAft>
        <a:buClr>
          <a:schemeClr val="accent1"/>
        </a:buClr>
        <a:buFont typeface="Times" pitchFamily="18" charset="0"/>
        <a:buChar char="•"/>
        <a:defRPr sz="2000" b="0">
          <a:solidFill>
            <a:schemeClr val="tx1"/>
          </a:solidFill>
          <a:latin typeface="+mn-lt"/>
        </a:defRPr>
      </a:lvl4pPr>
      <a:lvl5pPr marL="1092200" indent="-215900" algn="l" rtl="0" eaLnBrk="1" fontAlgn="base" hangingPunct="1">
        <a:spcBef>
          <a:spcPct val="20000"/>
        </a:spcBef>
        <a:spcAft>
          <a:spcPct val="0"/>
        </a:spcAft>
        <a:buClr>
          <a:schemeClr val="accent1"/>
        </a:buClr>
        <a:buFont typeface="Times" pitchFamily="18" charset="0"/>
        <a:buChar char="•"/>
        <a:defRPr sz="1800" b="0">
          <a:solidFill>
            <a:schemeClr val="tx1"/>
          </a:solidFill>
          <a:latin typeface="+mn-lt"/>
        </a:defRPr>
      </a:lvl5pPr>
      <a:lvl6pPr marL="15494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6pPr>
      <a:lvl7pPr marL="20066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7pPr>
      <a:lvl8pPr marL="24638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8pPr>
      <a:lvl9pPr marL="29210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TextBox 12"/>
          <p:cNvSpPr txBox="1"/>
          <p:nvPr/>
        </p:nvSpPr>
        <p:spPr>
          <a:xfrm>
            <a:off x="0" y="6675120"/>
            <a:ext cx="12192000" cy="369332"/>
          </a:xfrm>
          <a:prstGeom prst="rect">
            <a:avLst/>
          </a:prstGeom>
          <a:solidFill>
            <a:schemeClr val="bg1">
              <a:lumMod val="85000"/>
            </a:schemeClr>
          </a:solidFill>
        </p:spPr>
        <p:txBody>
          <a:bodyPr wrap="square" rtlCol="0">
            <a:spAutoFit/>
          </a:bodyPr>
          <a:lstStyle/>
          <a:p>
            <a:endParaRPr lang="en-US" sz="1800" dirty="0"/>
          </a:p>
        </p:txBody>
      </p:sp>
      <p:sp>
        <p:nvSpPr>
          <p:cNvPr id="13315" name="Rectangle 16"/>
          <p:cNvSpPr>
            <a:spLocks noGrp="1" noChangeArrowheads="1"/>
          </p:cNvSpPr>
          <p:nvPr>
            <p:ph type="body" idx="1"/>
          </p:nvPr>
        </p:nvSpPr>
        <p:spPr bwMode="auto">
          <a:xfrm>
            <a:off x="287867" y="1219200"/>
            <a:ext cx="11446933"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041" name="Rectangle 17"/>
          <p:cNvSpPr>
            <a:spLocks noGrp="1" noChangeArrowheads="1"/>
          </p:cNvSpPr>
          <p:nvPr>
            <p:ph type="ftr" sz="quarter" idx="3"/>
          </p:nvPr>
        </p:nvSpPr>
        <p:spPr bwMode="auto">
          <a:xfrm>
            <a:off x="0" y="6629400"/>
            <a:ext cx="12192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b="1">
                <a:solidFill>
                  <a:srgbClr val="002A07"/>
                </a:solidFill>
                <a:latin typeface="Trebuchet MS" pitchFamily="34" charset="0"/>
              </a:defRPr>
            </a:lvl1pPr>
          </a:lstStyle>
          <a:p>
            <a:endParaRPr lang="en-US" dirty="0"/>
          </a:p>
        </p:txBody>
      </p:sp>
      <p:sp>
        <p:nvSpPr>
          <p:cNvPr id="1071" name="Rectangle 47"/>
          <p:cNvSpPr>
            <a:spLocks noChangeArrowheads="1"/>
          </p:cNvSpPr>
          <p:nvPr/>
        </p:nvSpPr>
        <p:spPr bwMode="auto">
          <a:xfrm>
            <a:off x="0" y="0"/>
            <a:ext cx="12192000" cy="990600"/>
          </a:xfrm>
          <a:prstGeom prst="rect">
            <a:avLst/>
          </a:prstGeom>
          <a:solidFill>
            <a:schemeClr val="bg1"/>
          </a:solidFill>
          <a:ln w="9525">
            <a:noFill/>
            <a:miter lim="800000"/>
            <a:headEnd/>
            <a:tailEnd/>
          </a:ln>
          <a:effectLst/>
        </p:spPr>
        <p:txBody>
          <a:bodyPr wrap="none" anchor="ctr"/>
          <a:lstStyle/>
          <a:p>
            <a:pPr eaLnBrk="0" fontAlgn="auto" hangingPunct="0">
              <a:spcBef>
                <a:spcPts val="0"/>
              </a:spcBef>
              <a:spcAft>
                <a:spcPts val="0"/>
              </a:spcAft>
              <a:defRPr/>
            </a:pPr>
            <a:endParaRPr lang="en-US" sz="1800">
              <a:solidFill>
                <a:srgbClr val="002672"/>
              </a:solidFill>
              <a:latin typeface="Trebuchet MS"/>
            </a:endParaRPr>
          </a:p>
        </p:txBody>
      </p:sp>
      <p:sp>
        <p:nvSpPr>
          <p:cNvPr id="13318" name="Rectangle 15"/>
          <p:cNvSpPr>
            <a:spLocks noGrp="1" noChangeArrowheads="1"/>
          </p:cNvSpPr>
          <p:nvPr>
            <p:ph type="title"/>
          </p:nvPr>
        </p:nvSpPr>
        <p:spPr bwMode="auto">
          <a:xfrm>
            <a:off x="304800" y="292100"/>
            <a:ext cx="11700933"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cxnSp>
        <p:nvCxnSpPr>
          <p:cNvPr id="12" name="Straight Connector 11"/>
          <p:cNvCxnSpPr/>
          <p:nvPr/>
        </p:nvCxnSpPr>
        <p:spPr bwMode="auto">
          <a:xfrm>
            <a:off x="0" y="990600"/>
            <a:ext cx="12192000" cy="0"/>
          </a:xfrm>
          <a:prstGeom prst="line">
            <a:avLst/>
          </a:prstGeom>
          <a:ln w="38100">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Slide Number Placeholder 15"/>
          <p:cNvSpPr>
            <a:spLocks noGrp="1"/>
          </p:cNvSpPr>
          <p:nvPr>
            <p:ph type="sldNum" sz="quarter" idx="4"/>
          </p:nvPr>
        </p:nvSpPr>
        <p:spPr>
          <a:xfrm>
            <a:off x="9347200" y="6613526"/>
            <a:ext cx="2844800" cy="244475"/>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186444387"/>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Lst>
  <p:hf hdr="0" ftr="0" dt="0"/>
  <p:txStyles>
    <p:titleStyle>
      <a:lvl1pPr algn="l" rtl="0" eaLnBrk="1" fontAlgn="base" hangingPunct="1">
        <a:spcBef>
          <a:spcPct val="0"/>
        </a:spcBef>
        <a:spcAft>
          <a:spcPct val="0"/>
        </a:spcAft>
        <a:defRPr sz="3200" b="1">
          <a:solidFill>
            <a:schemeClr val="accent4">
              <a:lumMod val="75000"/>
            </a:schemeClr>
          </a:solidFill>
          <a:latin typeface="Trebuchet MS" pitchFamily="34" charset="0"/>
          <a:ea typeface="+mj-ea"/>
          <a:cs typeface="+mj-cs"/>
        </a:defRPr>
      </a:lvl1pPr>
      <a:lvl2pPr algn="l" rtl="0" eaLnBrk="1" fontAlgn="base" hangingPunct="1">
        <a:spcBef>
          <a:spcPct val="0"/>
        </a:spcBef>
        <a:spcAft>
          <a:spcPct val="0"/>
        </a:spcAft>
        <a:defRPr sz="3200" b="1">
          <a:solidFill>
            <a:schemeClr val="tx1"/>
          </a:solidFill>
          <a:latin typeface="Trebuchet MS" pitchFamily="34" charset="0"/>
        </a:defRPr>
      </a:lvl2pPr>
      <a:lvl3pPr algn="l" rtl="0" eaLnBrk="1" fontAlgn="base" hangingPunct="1">
        <a:spcBef>
          <a:spcPct val="0"/>
        </a:spcBef>
        <a:spcAft>
          <a:spcPct val="0"/>
        </a:spcAft>
        <a:defRPr sz="3200" b="1">
          <a:solidFill>
            <a:schemeClr val="tx1"/>
          </a:solidFill>
          <a:latin typeface="Trebuchet MS" pitchFamily="34" charset="0"/>
        </a:defRPr>
      </a:lvl3pPr>
      <a:lvl4pPr algn="l" rtl="0" eaLnBrk="1" fontAlgn="base" hangingPunct="1">
        <a:spcBef>
          <a:spcPct val="0"/>
        </a:spcBef>
        <a:spcAft>
          <a:spcPct val="0"/>
        </a:spcAft>
        <a:defRPr sz="3200" b="1">
          <a:solidFill>
            <a:schemeClr val="tx1"/>
          </a:solidFill>
          <a:latin typeface="Trebuchet MS" pitchFamily="34" charset="0"/>
        </a:defRPr>
      </a:lvl4pPr>
      <a:lvl5pPr algn="l" rtl="0" eaLnBrk="1" fontAlgn="base" hangingPunct="1">
        <a:spcBef>
          <a:spcPct val="0"/>
        </a:spcBef>
        <a:spcAft>
          <a:spcPct val="0"/>
        </a:spcAft>
        <a:defRPr sz="3200" b="1">
          <a:solidFill>
            <a:schemeClr val="tx1"/>
          </a:solidFill>
          <a:latin typeface="Trebuchet MS" pitchFamily="34" charset="0"/>
        </a:defRPr>
      </a:lvl5pPr>
      <a:lvl6pPr marL="457200" algn="l" rtl="0" eaLnBrk="1" fontAlgn="base" hangingPunct="1">
        <a:spcBef>
          <a:spcPct val="0"/>
        </a:spcBef>
        <a:spcAft>
          <a:spcPct val="0"/>
        </a:spcAft>
        <a:defRPr sz="3200" b="1">
          <a:solidFill>
            <a:schemeClr val="tx1"/>
          </a:solidFill>
          <a:latin typeface="Arial" charset="0"/>
        </a:defRPr>
      </a:lvl6pPr>
      <a:lvl7pPr marL="914400" algn="l" rtl="0" eaLnBrk="1" fontAlgn="base" hangingPunct="1">
        <a:spcBef>
          <a:spcPct val="0"/>
        </a:spcBef>
        <a:spcAft>
          <a:spcPct val="0"/>
        </a:spcAft>
        <a:defRPr sz="3200" b="1">
          <a:solidFill>
            <a:schemeClr val="tx1"/>
          </a:solidFill>
          <a:latin typeface="Arial" charset="0"/>
        </a:defRPr>
      </a:lvl7pPr>
      <a:lvl8pPr marL="1371600" algn="l" rtl="0" eaLnBrk="1" fontAlgn="base" hangingPunct="1">
        <a:spcBef>
          <a:spcPct val="0"/>
        </a:spcBef>
        <a:spcAft>
          <a:spcPct val="0"/>
        </a:spcAft>
        <a:defRPr sz="3200" b="1">
          <a:solidFill>
            <a:schemeClr val="tx1"/>
          </a:solidFill>
          <a:latin typeface="Arial" charset="0"/>
        </a:defRPr>
      </a:lvl8pPr>
      <a:lvl9pPr marL="1828800" algn="l" rtl="0" eaLnBrk="1" fontAlgn="base" hangingPunct="1">
        <a:spcBef>
          <a:spcPct val="0"/>
        </a:spcBef>
        <a:spcAft>
          <a:spcPct val="0"/>
        </a:spcAft>
        <a:defRPr sz="3200" b="1">
          <a:solidFill>
            <a:schemeClr val="tx1"/>
          </a:solidFill>
          <a:latin typeface="Arial" charset="0"/>
        </a:defRPr>
      </a:lvl9pPr>
    </p:titleStyle>
    <p:bodyStyle>
      <a:lvl1pPr marL="228600" indent="-228600" algn="l" rtl="0" eaLnBrk="1" fontAlgn="base" hangingPunct="1">
        <a:spcBef>
          <a:spcPct val="20000"/>
        </a:spcBef>
        <a:spcAft>
          <a:spcPct val="0"/>
        </a:spcAft>
        <a:buClr>
          <a:srgbClr val="19543B"/>
        </a:buClr>
        <a:buFont typeface="Times" pitchFamily="18" charset="0"/>
        <a:buChar char="•"/>
        <a:defRPr sz="2000" b="0">
          <a:solidFill>
            <a:schemeClr val="tx1"/>
          </a:solidFill>
          <a:latin typeface="Trebuchet MS" pitchFamily="34" charset="0"/>
          <a:ea typeface="+mn-ea"/>
          <a:cs typeface="+mn-cs"/>
        </a:defRPr>
      </a:lvl1pPr>
      <a:lvl2pPr marL="444500" indent="-214313" algn="l" rtl="0" eaLnBrk="1" fontAlgn="base" hangingPunct="1">
        <a:spcBef>
          <a:spcPct val="20000"/>
        </a:spcBef>
        <a:spcAft>
          <a:spcPct val="0"/>
        </a:spcAft>
        <a:buClr>
          <a:schemeClr val="accent4">
            <a:lumMod val="75000"/>
          </a:schemeClr>
        </a:buClr>
        <a:buFont typeface="Times" pitchFamily="18" charset="0"/>
        <a:buChar char="•"/>
        <a:defRPr sz="2800" b="0">
          <a:solidFill>
            <a:schemeClr val="tx1"/>
          </a:solidFill>
          <a:latin typeface="Trebuchet MS" pitchFamily="34" charset="0"/>
        </a:defRPr>
      </a:lvl2pPr>
      <a:lvl3pPr marL="647700" indent="-190500" algn="l" rtl="0" eaLnBrk="1" fontAlgn="base" hangingPunct="1">
        <a:spcBef>
          <a:spcPct val="20000"/>
        </a:spcBef>
        <a:spcAft>
          <a:spcPct val="0"/>
        </a:spcAft>
        <a:buClr>
          <a:schemeClr val="accent4">
            <a:lumMod val="75000"/>
          </a:schemeClr>
        </a:buClr>
        <a:buFont typeface="Times" pitchFamily="18" charset="0"/>
        <a:buChar char="•"/>
        <a:defRPr sz="2400" b="0">
          <a:solidFill>
            <a:schemeClr val="tx1"/>
          </a:solidFill>
          <a:latin typeface="Trebuchet MS" pitchFamily="34" charset="0"/>
        </a:defRPr>
      </a:lvl3pPr>
      <a:lvl4pPr marL="874713" indent="-215900" algn="l" rtl="0" eaLnBrk="1" fontAlgn="base" hangingPunct="1">
        <a:spcBef>
          <a:spcPct val="20000"/>
        </a:spcBef>
        <a:spcAft>
          <a:spcPct val="0"/>
        </a:spcAft>
        <a:buClr>
          <a:schemeClr val="accent4">
            <a:lumMod val="75000"/>
          </a:schemeClr>
        </a:buClr>
        <a:buFont typeface="Times" pitchFamily="18" charset="0"/>
        <a:buChar char="•"/>
        <a:defRPr sz="2000" b="0">
          <a:solidFill>
            <a:schemeClr val="tx1"/>
          </a:solidFill>
          <a:latin typeface="Trebuchet MS" pitchFamily="34" charset="0"/>
        </a:defRPr>
      </a:lvl4pPr>
      <a:lvl5pPr marL="1092200" indent="-215900" algn="l" rtl="0" eaLnBrk="1" fontAlgn="base" hangingPunct="1">
        <a:spcBef>
          <a:spcPct val="20000"/>
        </a:spcBef>
        <a:spcAft>
          <a:spcPct val="0"/>
        </a:spcAft>
        <a:buClr>
          <a:schemeClr val="accent4">
            <a:lumMod val="75000"/>
          </a:schemeClr>
        </a:buClr>
        <a:buFont typeface="Times" pitchFamily="18" charset="0"/>
        <a:buChar char="•"/>
        <a:defRPr sz="1800" b="0">
          <a:solidFill>
            <a:schemeClr val="tx1"/>
          </a:solidFill>
          <a:latin typeface="Trebuchet MS" pitchFamily="34" charset="0"/>
        </a:defRPr>
      </a:lvl5pPr>
      <a:lvl6pPr marL="15494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6pPr>
      <a:lvl7pPr marL="20066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7pPr>
      <a:lvl8pPr marL="24638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8pPr>
      <a:lvl9pPr marL="29210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TextBox 12"/>
          <p:cNvSpPr txBox="1"/>
          <p:nvPr/>
        </p:nvSpPr>
        <p:spPr>
          <a:xfrm>
            <a:off x="0" y="6675120"/>
            <a:ext cx="12192000" cy="369332"/>
          </a:xfrm>
          <a:prstGeom prst="rect">
            <a:avLst/>
          </a:prstGeom>
          <a:solidFill>
            <a:schemeClr val="bg1">
              <a:lumMod val="85000"/>
            </a:schemeClr>
          </a:solidFill>
        </p:spPr>
        <p:txBody>
          <a:bodyPr wrap="square" rtlCol="0">
            <a:spAutoFit/>
          </a:bodyPr>
          <a:lstStyle/>
          <a:p>
            <a:endParaRPr lang="en-US" sz="1800" dirty="0"/>
          </a:p>
        </p:txBody>
      </p:sp>
      <p:sp>
        <p:nvSpPr>
          <p:cNvPr id="13315" name="Rectangle 16"/>
          <p:cNvSpPr>
            <a:spLocks noGrp="1" noChangeArrowheads="1"/>
          </p:cNvSpPr>
          <p:nvPr>
            <p:ph type="body" idx="1"/>
          </p:nvPr>
        </p:nvSpPr>
        <p:spPr bwMode="auto">
          <a:xfrm>
            <a:off x="203200" y="1219200"/>
            <a:ext cx="117856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041" name="Rectangle 17"/>
          <p:cNvSpPr>
            <a:spLocks noGrp="1" noChangeArrowheads="1"/>
          </p:cNvSpPr>
          <p:nvPr>
            <p:ph type="ftr" sz="quarter" idx="3"/>
          </p:nvPr>
        </p:nvSpPr>
        <p:spPr bwMode="auto">
          <a:xfrm>
            <a:off x="0" y="6705600"/>
            <a:ext cx="1219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b="1">
                <a:solidFill>
                  <a:srgbClr val="002A07"/>
                </a:solidFill>
                <a:latin typeface="Trebuchet MS" pitchFamily="34" charset="0"/>
              </a:defRPr>
            </a:lvl1pPr>
          </a:lstStyle>
          <a:p>
            <a:endParaRPr lang="en-US" dirty="0"/>
          </a:p>
        </p:txBody>
      </p:sp>
      <p:sp>
        <p:nvSpPr>
          <p:cNvPr id="1071" name="Rectangle 47"/>
          <p:cNvSpPr>
            <a:spLocks noChangeArrowheads="1"/>
          </p:cNvSpPr>
          <p:nvPr/>
        </p:nvSpPr>
        <p:spPr bwMode="auto">
          <a:xfrm>
            <a:off x="0" y="0"/>
            <a:ext cx="12192000" cy="990600"/>
          </a:xfrm>
          <a:prstGeom prst="rect">
            <a:avLst/>
          </a:prstGeom>
          <a:solidFill>
            <a:schemeClr val="bg1"/>
          </a:solidFill>
          <a:ln w="9525">
            <a:noFill/>
            <a:miter lim="800000"/>
            <a:headEnd/>
            <a:tailEnd/>
          </a:ln>
          <a:effectLst/>
        </p:spPr>
        <p:txBody>
          <a:bodyPr wrap="none" anchor="ctr"/>
          <a:lstStyle/>
          <a:p>
            <a:pPr eaLnBrk="0" fontAlgn="auto" hangingPunct="0">
              <a:spcBef>
                <a:spcPts val="0"/>
              </a:spcBef>
              <a:spcAft>
                <a:spcPts val="0"/>
              </a:spcAft>
              <a:defRPr/>
            </a:pPr>
            <a:endParaRPr lang="en-US" sz="1800" dirty="0">
              <a:solidFill>
                <a:schemeClr val="accent4"/>
              </a:solidFill>
              <a:latin typeface="Trebuchet MS"/>
            </a:endParaRPr>
          </a:p>
        </p:txBody>
      </p:sp>
      <p:sp>
        <p:nvSpPr>
          <p:cNvPr id="13318" name="Rectangle 15"/>
          <p:cNvSpPr>
            <a:spLocks noGrp="1" noChangeArrowheads="1"/>
          </p:cNvSpPr>
          <p:nvPr>
            <p:ph type="title"/>
          </p:nvPr>
        </p:nvSpPr>
        <p:spPr bwMode="auto">
          <a:xfrm>
            <a:off x="203200" y="0"/>
            <a:ext cx="11802533"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lvl="0"/>
            <a:r>
              <a:rPr lang="en-US"/>
              <a:t>Click to edit Master title style</a:t>
            </a:r>
            <a:endParaRPr lang="en-US" dirty="0"/>
          </a:p>
        </p:txBody>
      </p:sp>
      <p:cxnSp>
        <p:nvCxnSpPr>
          <p:cNvPr id="12" name="Straight Connector 11"/>
          <p:cNvCxnSpPr/>
          <p:nvPr/>
        </p:nvCxnSpPr>
        <p:spPr bwMode="auto">
          <a:xfrm>
            <a:off x="0" y="990600"/>
            <a:ext cx="12192000" cy="0"/>
          </a:xfrm>
          <a:prstGeom prst="line">
            <a:avLst/>
          </a:prstGeom>
          <a:ln w="38100">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pPr/>
              <a:t>‹#›</a:t>
            </a:fld>
            <a:endParaRPr lang="en-US" dirty="0"/>
          </a:p>
        </p:txBody>
      </p:sp>
    </p:spTree>
    <p:extLst>
      <p:ext uri="{BB962C8B-B14F-4D97-AF65-F5344CB8AC3E}">
        <p14:creationId xmlns:p14="http://schemas.microsoft.com/office/powerpoint/2010/main" val="7390294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Lst>
  <p:hf hdr="0" ftr="0" dt="0"/>
  <p:txStyles>
    <p:titleStyle>
      <a:lvl1pPr algn="l" rtl="0" eaLnBrk="1" fontAlgn="base" hangingPunct="1">
        <a:spcBef>
          <a:spcPct val="0"/>
        </a:spcBef>
        <a:spcAft>
          <a:spcPct val="0"/>
        </a:spcAft>
        <a:defRPr sz="3200" b="1">
          <a:solidFill>
            <a:schemeClr val="accent1">
              <a:lumMod val="75000"/>
            </a:schemeClr>
          </a:solidFill>
          <a:latin typeface="Arial" pitchFamily="34" charset="0"/>
          <a:ea typeface="+mj-ea"/>
          <a:cs typeface="Arial" pitchFamily="34" charset="0"/>
        </a:defRPr>
      </a:lvl1pPr>
      <a:lvl2pPr algn="l" rtl="0" eaLnBrk="1" fontAlgn="base" hangingPunct="1">
        <a:spcBef>
          <a:spcPct val="0"/>
        </a:spcBef>
        <a:spcAft>
          <a:spcPct val="0"/>
        </a:spcAft>
        <a:defRPr sz="3200" b="1">
          <a:solidFill>
            <a:schemeClr val="tx1"/>
          </a:solidFill>
          <a:latin typeface="Trebuchet MS" pitchFamily="34" charset="0"/>
        </a:defRPr>
      </a:lvl2pPr>
      <a:lvl3pPr algn="l" rtl="0" eaLnBrk="1" fontAlgn="base" hangingPunct="1">
        <a:spcBef>
          <a:spcPct val="0"/>
        </a:spcBef>
        <a:spcAft>
          <a:spcPct val="0"/>
        </a:spcAft>
        <a:defRPr sz="3200" b="1">
          <a:solidFill>
            <a:schemeClr val="tx1"/>
          </a:solidFill>
          <a:latin typeface="Trebuchet MS" pitchFamily="34" charset="0"/>
        </a:defRPr>
      </a:lvl3pPr>
      <a:lvl4pPr algn="l" rtl="0" eaLnBrk="1" fontAlgn="base" hangingPunct="1">
        <a:spcBef>
          <a:spcPct val="0"/>
        </a:spcBef>
        <a:spcAft>
          <a:spcPct val="0"/>
        </a:spcAft>
        <a:defRPr sz="3200" b="1">
          <a:solidFill>
            <a:schemeClr val="tx1"/>
          </a:solidFill>
          <a:latin typeface="Trebuchet MS" pitchFamily="34" charset="0"/>
        </a:defRPr>
      </a:lvl4pPr>
      <a:lvl5pPr algn="l" rtl="0" eaLnBrk="1" fontAlgn="base" hangingPunct="1">
        <a:spcBef>
          <a:spcPct val="0"/>
        </a:spcBef>
        <a:spcAft>
          <a:spcPct val="0"/>
        </a:spcAft>
        <a:defRPr sz="3200" b="1">
          <a:solidFill>
            <a:schemeClr val="tx1"/>
          </a:solidFill>
          <a:latin typeface="Trebuchet MS" pitchFamily="34" charset="0"/>
        </a:defRPr>
      </a:lvl5pPr>
      <a:lvl6pPr marL="457200" algn="l" rtl="0" eaLnBrk="1" fontAlgn="base" hangingPunct="1">
        <a:spcBef>
          <a:spcPct val="0"/>
        </a:spcBef>
        <a:spcAft>
          <a:spcPct val="0"/>
        </a:spcAft>
        <a:defRPr sz="3200" b="1">
          <a:solidFill>
            <a:schemeClr val="tx1"/>
          </a:solidFill>
          <a:latin typeface="Arial" charset="0"/>
        </a:defRPr>
      </a:lvl6pPr>
      <a:lvl7pPr marL="914400" algn="l" rtl="0" eaLnBrk="1" fontAlgn="base" hangingPunct="1">
        <a:spcBef>
          <a:spcPct val="0"/>
        </a:spcBef>
        <a:spcAft>
          <a:spcPct val="0"/>
        </a:spcAft>
        <a:defRPr sz="3200" b="1">
          <a:solidFill>
            <a:schemeClr val="tx1"/>
          </a:solidFill>
          <a:latin typeface="Arial" charset="0"/>
        </a:defRPr>
      </a:lvl7pPr>
      <a:lvl8pPr marL="1371600" algn="l" rtl="0" eaLnBrk="1" fontAlgn="base" hangingPunct="1">
        <a:spcBef>
          <a:spcPct val="0"/>
        </a:spcBef>
        <a:spcAft>
          <a:spcPct val="0"/>
        </a:spcAft>
        <a:defRPr sz="3200" b="1">
          <a:solidFill>
            <a:schemeClr val="tx1"/>
          </a:solidFill>
          <a:latin typeface="Arial" charset="0"/>
        </a:defRPr>
      </a:lvl8pPr>
      <a:lvl9pPr marL="1828800" algn="l" rtl="0" eaLnBrk="1" fontAlgn="base" hangingPunct="1">
        <a:spcBef>
          <a:spcPct val="0"/>
        </a:spcBef>
        <a:spcAft>
          <a:spcPct val="0"/>
        </a:spcAft>
        <a:defRPr sz="3200" b="1">
          <a:solidFill>
            <a:schemeClr val="tx1"/>
          </a:solidFill>
          <a:latin typeface="Arial" charset="0"/>
        </a:defRPr>
      </a:lvl9pPr>
    </p:titleStyle>
    <p:bodyStyle>
      <a:lvl1pPr marL="228600" indent="-228600" algn="l" rtl="0" eaLnBrk="1" fontAlgn="base" hangingPunct="1">
        <a:spcBef>
          <a:spcPct val="20000"/>
        </a:spcBef>
        <a:spcAft>
          <a:spcPct val="0"/>
        </a:spcAft>
        <a:buClr>
          <a:srgbClr val="19543B"/>
        </a:buClr>
        <a:buFont typeface="Times" pitchFamily="18" charset="0"/>
        <a:buChar char="•"/>
        <a:defRPr sz="2000" b="0">
          <a:solidFill>
            <a:schemeClr val="tx1"/>
          </a:solidFill>
          <a:latin typeface="Trebuchet MS" pitchFamily="34" charset="0"/>
          <a:ea typeface="+mn-ea"/>
          <a:cs typeface="+mn-cs"/>
        </a:defRPr>
      </a:lvl1pPr>
      <a:lvl2pPr marL="444500" indent="-214313" algn="l" rtl="0" eaLnBrk="1" fontAlgn="base" hangingPunct="1">
        <a:spcBef>
          <a:spcPct val="20000"/>
        </a:spcBef>
        <a:spcAft>
          <a:spcPct val="0"/>
        </a:spcAft>
        <a:buClr>
          <a:schemeClr val="accent1">
            <a:lumMod val="75000"/>
          </a:schemeClr>
        </a:buClr>
        <a:buFont typeface="Times" pitchFamily="18" charset="0"/>
        <a:buChar char="•"/>
        <a:defRPr sz="2800" b="0">
          <a:solidFill>
            <a:schemeClr val="tx1"/>
          </a:solidFill>
          <a:latin typeface="Arial" pitchFamily="34" charset="0"/>
          <a:cs typeface="Arial" pitchFamily="34" charset="0"/>
        </a:defRPr>
      </a:lvl2pPr>
      <a:lvl3pPr marL="647700" indent="-190500" algn="l" rtl="0" eaLnBrk="1" fontAlgn="base" hangingPunct="1">
        <a:spcBef>
          <a:spcPct val="20000"/>
        </a:spcBef>
        <a:spcAft>
          <a:spcPct val="0"/>
        </a:spcAft>
        <a:buClr>
          <a:schemeClr val="accent1">
            <a:lumMod val="75000"/>
          </a:schemeClr>
        </a:buClr>
        <a:buFont typeface="Times" pitchFamily="18" charset="0"/>
        <a:buChar char="•"/>
        <a:defRPr sz="2400" b="0">
          <a:solidFill>
            <a:schemeClr val="tx1"/>
          </a:solidFill>
          <a:latin typeface="Arial" pitchFamily="34" charset="0"/>
          <a:cs typeface="Arial" pitchFamily="34" charset="0"/>
        </a:defRPr>
      </a:lvl3pPr>
      <a:lvl4pPr marL="874713" indent="-215900" algn="l" rtl="0" eaLnBrk="1" fontAlgn="base" hangingPunct="1">
        <a:spcBef>
          <a:spcPct val="20000"/>
        </a:spcBef>
        <a:spcAft>
          <a:spcPct val="0"/>
        </a:spcAft>
        <a:buClr>
          <a:schemeClr val="accent1">
            <a:lumMod val="75000"/>
          </a:schemeClr>
        </a:buClr>
        <a:buFont typeface="Times" pitchFamily="18" charset="0"/>
        <a:buChar char="•"/>
        <a:defRPr sz="2000" b="0">
          <a:solidFill>
            <a:schemeClr val="tx1"/>
          </a:solidFill>
          <a:latin typeface="Arial" pitchFamily="34" charset="0"/>
          <a:cs typeface="Arial" pitchFamily="34" charset="0"/>
        </a:defRPr>
      </a:lvl4pPr>
      <a:lvl5pPr marL="1092200" indent="-215900" algn="l" rtl="0" eaLnBrk="1" fontAlgn="base" hangingPunct="1">
        <a:spcBef>
          <a:spcPct val="20000"/>
        </a:spcBef>
        <a:spcAft>
          <a:spcPct val="0"/>
        </a:spcAft>
        <a:buClr>
          <a:schemeClr val="accent1">
            <a:lumMod val="75000"/>
          </a:schemeClr>
        </a:buClr>
        <a:buFont typeface="Times" pitchFamily="18" charset="0"/>
        <a:buChar char="•"/>
        <a:defRPr sz="1800" b="0">
          <a:solidFill>
            <a:schemeClr val="tx1"/>
          </a:solidFill>
          <a:latin typeface="Arial" pitchFamily="34" charset="0"/>
          <a:cs typeface="Arial" pitchFamily="34" charset="0"/>
        </a:defRPr>
      </a:lvl5pPr>
      <a:lvl6pPr marL="15494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6pPr>
      <a:lvl7pPr marL="20066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7pPr>
      <a:lvl8pPr marL="24638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8pPr>
      <a:lvl9pPr marL="29210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Screen shot 2012-08-28 at 2.37.19 PM.png"/>
          <p:cNvPicPr>
            <a:picLocks noChangeAspect="1"/>
          </p:cNvPicPr>
          <p:nvPr/>
        </p:nvPicPr>
        <p:blipFill>
          <a:blip r:embed="rId12" cstate="print"/>
          <a:srcRect l="1704" t="2222" r="1892" b="2469"/>
          <a:stretch>
            <a:fillRect/>
          </a:stretch>
        </p:blipFill>
        <p:spPr>
          <a:xfrm>
            <a:off x="0" y="0"/>
            <a:ext cx="12192000" cy="6866896"/>
          </a:xfrm>
          <a:prstGeom prst="rect">
            <a:avLst/>
          </a:prstGeom>
        </p:spPr>
      </p:pic>
      <p:sp>
        <p:nvSpPr>
          <p:cNvPr id="13" name="TextBox 12"/>
          <p:cNvSpPr txBox="1"/>
          <p:nvPr/>
        </p:nvSpPr>
        <p:spPr>
          <a:xfrm>
            <a:off x="0" y="6675120"/>
            <a:ext cx="12192000" cy="369332"/>
          </a:xfrm>
          <a:prstGeom prst="rect">
            <a:avLst/>
          </a:prstGeom>
          <a:solidFill>
            <a:schemeClr val="bg1">
              <a:lumMod val="85000"/>
            </a:schemeClr>
          </a:solidFill>
        </p:spPr>
        <p:txBody>
          <a:bodyPr wrap="square" rtlCol="0">
            <a:spAutoFit/>
          </a:bodyPr>
          <a:lstStyle/>
          <a:p>
            <a:endParaRPr lang="en-US" sz="1800" dirty="0">
              <a:solidFill>
                <a:srgbClr val="232323"/>
              </a:solidFill>
              <a:latin typeface="Arial"/>
            </a:endParaRPr>
          </a:p>
        </p:txBody>
      </p:sp>
      <p:sp>
        <p:nvSpPr>
          <p:cNvPr id="13315" name="Rectangle 16"/>
          <p:cNvSpPr>
            <a:spLocks noGrp="1" noChangeArrowheads="1"/>
          </p:cNvSpPr>
          <p:nvPr>
            <p:ph type="body" idx="1"/>
          </p:nvPr>
        </p:nvSpPr>
        <p:spPr bwMode="auto">
          <a:xfrm>
            <a:off x="203200" y="1219200"/>
            <a:ext cx="117856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041" name="Rectangle 17"/>
          <p:cNvSpPr>
            <a:spLocks noGrp="1" noChangeArrowheads="1"/>
          </p:cNvSpPr>
          <p:nvPr>
            <p:ph type="ftr" sz="quarter" idx="3"/>
          </p:nvPr>
        </p:nvSpPr>
        <p:spPr bwMode="auto">
          <a:xfrm>
            <a:off x="0" y="6705600"/>
            <a:ext cx="1219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b="1">
                <a:solidFill>
                  <a:srgbClr val="002A07"/>
                </a:solidFill>
                <a:latin typeface="Trebuchet MS" pitchFamily="34" charset="0"/>
              </a:defRPr>
            </a:lvl1pPr>
          </a:lstStyle>
          <a:p>
            <a:endParaRPr lang="en-US" dirty="0"/>
          </a:p>
        </p:txBody>
      </p:sp>
      <p:sp>
        <p:nvSpPr>
          <p:cNvPr id="13318" name="Rectangle 15"/>
          <p:cNvSpPr>
            <a:spLocks noGrp="1" noChangeArrowheads="1"/>
          </p:cNvSpPr>
          <p:nvPr>
            <p:ph type="title"/>
          </p:nvPr>
        </p:nvSpPr>
        <p:spPr bwMode="auto">
          <a:xfrm>
            <a:off x="203200" y="0"/>
            <a:ext cx="11802533"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lvl="0"/>
            <a:r>
              <a:rPr lang="en-US"/>
              <a:t>Click to edit Master title style</a:t>
            </a:r>
            <a:endParaRPr lang="en-US" dirty="0"/>
          </a:p>
        </p:txBody>
      </p:sp>
      <p:sp>
        <p:nvSpPr>
          <p:cNvPr id="1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232323"/>
                </a:solidFill>
                <a:latin typeface="Arial"/>
              </a:rPr>
              <a:pPr/>
              <a:t>‹#›</a:t>
            </a:fld>
            <a:endParaRPr lang="en-US" dirty="0">
              <a:solidFill>
                <a:srgbClr val="232323"/>
              </a:solidFill>
              <a:latin typeface="Arial"/>
            </a:endParaRPr>
          </a:p>
        </p:txBody>
      </p:sp>
    </p:spTree>
    <p:extLst>
      <p:ext uri="{BB962C8B-B14F-4D97-AF65-F5344CB8AC3E}">
        <p14:creationId xmlns:p14="http://schemas.microsoft.com/office/powerpoint/2010/main" val="588234605"/>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Lst>
  <p:hf hdr="0" ftr="0" dt="0"/>
  <p:txStyles>
    <p:titleStyle>
      <a:lvl1pPr algn="l" rtl="0" eaLnBrk="1" fontAlgn="base" hangingPunct="1">
        <a:spcBef>
          <a:spcPct val="0"/>
        </a:spcBef>
        <a:spcAft>
          <a:spcPct val="0"/>
        </a:spcAft>
        <a:defRPr sz="3200" b="1">
          <a:solidFill>
            <a:schemeClr val="bg1"/>
          </a:solidFill>
          <a:latin typeface="+mj-lt"/>
          <a:ea typeface="+mj-ea"/>
          <a:cs typeface="+mj-cs"/>
        </a:defRPr>
      </a:lvl1pPr>
      <a:lvl2pPr algn="l" rtl="0" eaLnBrk="1" fontAlgn="base" hangingPunct="1">
        <a:spcBef>
          <a:spcPct val="0"/>
        </a:spcBef>
        <a:spcAft>
          <a:spcPct val="0"/>
        </a:spcAft>
        <a:defRPr sz="3200" b="1">
          <a:solidFill>
            <a:schemeClr val="tx1"/>
          </a:solidFill>
          <a:latin typeface="Trebuchet MS" pitchFamily="34" charset="0"/>
        </a:defRPr>
      </a:lvl2pPr>
      <a:lvl3pPr algn="l" rtl="0" eaLnBrk="1" fontAlgn="base" hangingPunct="1">
        <a:spcBef>
          <a:spcPct val="0"/>
        </a:spcBef>
        <a:spcAft>
          <a:spcPct val="0"/>
        </a:spcAft>
        <a:defRPr sz="3200" b="1">
          <a:solidFill>
            <a:schemeClr val="tx1"/>
          </a:solidFill>
          <a:latin typeface="Trebuchet MS" pitchFamily="34" charset="0"/>
        </a:defRPr>
      </a:lvl3pPr>
      <a:lvl4pPr algn="l" rtl="0" eaLnBrk="1" fontAlgn="base" hangingPunct="1">
        <a:spcBef>
          <a:spcPct val="0"/>
        </a:spcBef>
        <a:spcAft>
          <a:spcPct val="0"/>
        </a:spcAft>
        <a:defRPr sz="3200" b="1">
          <a:solidFill>
            <a:schemeClr val="tx1"/>
          </a:solidFill>
          <a:latin typeface="Trebuchet MS" pitchFamily="34" charset="0"/>
        </a:defRPr>
      </a:lvl4pPr>
      <a:lvl5pPr algn="l" rtl="0" eaLnBrk="1" fontAlgn="base" hangingPunct="1">
        <a:spcBef>
          <a:spcPct val="0"/>
        </a:spcBef>
        <a:spcAft>
          <a:spcPct val="0"/>
        </a:spcAft>
        <a:defRPr sz="3200" b="1">
          <a:solidFill>
            <a:schemeClr val="tx1"/>
          </a:solidFill>
          <a:latin typeface="Trebuchet MS" pitchFamily="34" charset="0"/>
        </a:defRPr>
      </a:lvl5pPr>
      <a:lvl6pPr marL="457200" algn="l" rtl="0" eaLnBrk="1" fontAlgn="base" hangingPunct="1">
        <a:spcBef>
          <a:spcPct val="0"/>
        </a:spcBef>
        <a:spcAft>
          <a:spcPct val="0"/>
        </a:spcAft>
        <a:defRPr sz="3200" b="1">
          <a:solidFill>
            <a:schemeClr val="tx1"/>
          </a:solidFill>
          <a:latin typeface="Arial" charset="0"/>
        </a:defRPr>
      </a:lvl6pPr>
      <a:lvl7pPr marL="914400" algn="l" rtl="0" eaLnBrk="1" fontAlgn="base" hangingPunct="1">
        <a:spcBef>
          <a:spcPct val="0"/>
        </a:spcBef>
        <a:spcAft>
          <a:spcPct val="0"/>
        </a:spcAft>
        <a:defRPr sz="3200" b="1">
          <a:solidFill>
            <a:schemeClr val="tx1"/>
          </a:solidFill>
          <a:latin typeface="Arial" charset="0"/>
        </a:defRPr>
      </a:lvl7pPr>
      <a:lvl8pPr marL="1371600" algn="l" rtl="0" eaLnBrk="1" fontAlgn="base" hangingPunct="1">
        <a:spcBef>
          <a:spcPct val="0"/>
        </a:spcBef>
        <a:spcAft>
          <a:spcPct val="0"/>
        </a:spcAft>
        <a:defRPr sz="3200" b="1">
          <a:solidFill>
            <a:schemeClr val="tx1"/>
          </a:solidFill>
          <a:latin typeface="Arial" charset="0"/>
        </a:defRPr>
      </a:lvl8pPr>
      <a:lvl9pPr marL="1828800" algn="l" rtl="0" eaLnBrk="1" fontAlgn="base" hangingPunct="1">
        <a:spcBef>
          <a:spcPct val="0"/>
        </a:spcBef>
        <a:spcAft>
          <a:spcPct val="0"/>
        </a:spcAft>
        <a:defRPr sz="3200" b="1">
          <a:solidFill>
            <a:schemeClr val="tx1"/>
          </a:solidFill>
          <a:latin typeface="Arial" charset="0"/>
        </a:defRPr>
      </a:lvl9pPr>
    </p:titleStyle>
    <p:bodyStyle>
      <a:lvl1pPr marL="228600" indent="-228600" algn="l" rtl="0" eaLnBrk="1" fontAlgn="base" hangingPunct="1">
        <a:spcBef>
          <a:spcPct val="20000"/>
        </a:spcBef>
        <a:spcAft>
          <a:spcPct val="0"/>
        </a:spcAft>
        <a:buClr>
          <a:srgbClr val="19543B"/>
        </a:buClr>
        <a:buFont typeface="Times" pitchFamily="18" charset="0"/>
        <a:buChar char="•"/>
        <a:defRPr sz="2000" b="0">
          <a:solidFill>
            <a:schemeClr val="tx1"/>
          </a:solidFill>
          <a:latin typeface="Trebuchet MS" pitchFamily="34" charset="0"/>
          <a:ea typeface="+mn-ea"/>
          <a:cs typeface="+mn-cs"/>
        </a:defRPr>
      </a:lvl1pPr>
      <a:lvl2pPr marL="444500" indent="-214313" algn="l" rtl="0" eaLnBrk="1" fontAlgn="base" hangingPunct="1">
        <a:spcBef>
          <a:spcPct val="20000"/>
        </a:spcBef>
        <a:spcAft>
          <a:spcPct val="0"/>
        </a:spcAft>
        <a:buClr>
          <a:schemeClr val="accent1"/>
        </a:buClr>
        <a:buFont typeface="Times" pitchFamily="18" charset="0"/>
        <a:buChar char="•"/>
        <a:defRPr sz="2800" b="0">
          <a:solidFill>
            <a:schemeClr val="tx1"/>
          </a:solidFill>
          <a:latin typeface="+mn-lt"/>
        </a:defRPr>
      </a:lvl2pPr>
      <a:lvl3pPr marL="647700" indent="-190500" algn="l" rtl="0" eaLnBrk="1" fontAlgn="base" hangingPunct="1">
        <a:spcBef>
          <a:spcPct val="20000"/>
        </a:spcBef>
        <a:spcAft>
          <a:spcPct val="0"/>
        </a:spcAft>
        <a:buClr>
          <a:schemeClr val="accent1"/>
        </a:buClr>
        <a:buFont typeface="Times" pitchFamily="18" charset="0"/>
        <a:buChar char="•"/>
        <a:defRPr sz="2400" b="0">
          <a:solidFill>
            <a:schemeClr val="tx1"/>
          </a:solidFill>
          <a:latin typeface="+mn-lt"/>
        </a:defRPr>
      </a:lvl3pPr>
      <a:lvl4pPr marL="874713" indent="-215900" algn="l" rtl="0" eaLnBrk="1" fontAlgn="base" hangingPunct="1">
        <a:spcBef>
          <a:spcPct val="20000"/>
        </a:spcBef>
        <a:spcAft>
          <a:spcPct val="0"/>
        </a:spcAft>
        <a:buClr>
          <a:schemeClr val="accent1"/>
        </a:buClr>
        <a:buFont typeface="Times" pitchFamily="18" charset="0"/>
        <a:buChar char="•"/>
        <a:defRPr sz="2000" b="0">
          <a:solidFill>
            <a:schemeClr val="tx1"/>
          </a:solidFill>
          <a:latin typeface="+mn-lt"/>
        </a:defRPr>
      </a:lvl4pPr>
      <a:lvl5pPr marL="1092200" indent="-215900" algn="l" rtl="0" eaLnBrk="1" fontAlgn="base" hangingPunct="1">
        <a:spcBef>
          <a:spcPct val="20000"/>
        </a:spcBef>
        <a:spcAft>
          <a:spcPct val="0"/>
        </a:spcAft>
        <a:buClr>
          <a:schemeClr val="accent1"/>
        </a:buClr>
        <a:buFont typeface="Times" pitchFamily="18" charset="0"/>
        <a:buChar char="•"/>
        <a:defRPr sz="1800" b="0">
          <a:solidFill>
            <a:schemeClr val="tx1"/>
          </a:solidFill>
          <a:latin typeface="+mn-lt"/>
        </a:defRPr>
      </a:lvl5pPr>
      <a:lvl6pPr marL="15494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6pPr>
      <a:lvl7pPr marL="20066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7pPr>
      <a:lvl8pPr marL="24638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8pPr>
      <a:lvl9pPr marL="29210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TextBox 12"/>
          <p:cNvSpPr txBox="1"/>
          <p:nvPr/>
        </p:nvSpPr>
        <p:spPr>
          <a:xfrm>
            <a:off x="0" y="6675120"/>
            <a:ext cx="12192000" cy="369332"/>
          </a:xfrm>
          <a:prstGeom prst="rect">
            <a:avLst/>
          </a:prstGeom>
          <a:solidFill>
            <a:schemeClr val="bg1">
              <a:lumMod val="85000"/>
            </a:schemeClr>
          </a:solidFill>
        </p:spPr>
        <p:txBody>
          <a:bodyPr wrap="square" rtlCol="0">
            <a:spAutoFit/>
          </a:bodyPr>
          <a:lstStyle/>
          <a:p>
            <a:endParaRPr lang="en-US" sz="1800" dirty="0">
              <a:solidFill>
                <a:srgbClr val="000000"/>
              </a:solidFill>
            </a:endParaRPr>
          </a:p>
        </p:txBody>
      </p:sp>
      <p:sp>
        <p:nvSpPr>
          <p:cNvPr id="13315" name="Rectangle 16"/>
          <p:cNvSpPr>
            <a:spLocks noGrp="1" noChangeArrowheads="1"/>
          </p:cNvSpPr>
          <p:nvPr>
            <p:ph type="body" idx="1"/>
          </p:nvPr>
        </p:nvSpPr>
        <p:spPr bwMode="auto">
          <a:xfrm>
            <a:off x="203200" y="1219200"/>
            <a:ext cx="117856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041" name="Rectangle 17"/>
          <p:cNvSpPr>
            <a:spLocks noGrp="1" noChangeArrowheads="1"/>
          </p:cNvSpPr>
          <p:nvPr>
            <p:ph type="ftr" sz="quarter" idx="3"/>
          </p:nvPr>
        </p:nvSpPr>
        <p:spPr bwMode="auto">
          <a:xfrm>
            <a:off x="0" y="6705600"/>
            <a:ext cx="1219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b="1">
                <a:solidFill>
                  <a:srgbClr val="002A07"/>
                </a:solidFill>
                <a:latin typeface="Trebuchet MS" pitchFamily="34" charset="0"/>
              </a:defRPr>
            </a:lvl1pPr>
          </a:lstStyle>
          <a:p>
            <a:endParaRPr lang="en-US" dirty="0"/>
          </a:p>
        </p:txBody>
      </p:sp>
      <p:sp>
        <p:nvSpPr>
          <p:cNvPr id="1071" name="Rectangle 47"/>
          <p:cNvSpPr>
            <a:spLocks noChangeArrowheads="1"/>
          </p:cNvSpPr>
          <p:nvPr/>
        </p:nvSpPr>
        <p:spPr bwMode="auto">
          <a:xfrm>
            <a:off x="0" y="0"/>
            <a:ext cx="12192000" cy="990600"/>
          </a:xfrm>
          <a:prstGeom prst="rect">
            <a:avLst/>
          </a:prstGeom>
          <a:solidFill>
            <a:schemeClr val="bg1"/>
          </a:solidFill>
          <a:ln w="9525">
            <a:noFill/>
            <a:miter lim="800000"/>
            <a:headEnd/>
            <a:tailEnd/>
          </a:ln>
          <a:effectLst/>
        </p:spPr>
        <p:txBody>
          <a:bodyPr wrap="none" anchor="ctr"/>
          <a:lstStyle/>
          <a:p>
            <a:pPr eaLnBrk="0" hangingPunct="0">
              <a:defRPr/>
            </a:pPr>
            <a:endParaRPr lang="en-US" sz="1800" dirty="0">
              <a:solidFill>
                <a:srgbClr val="AB2105"/>
              </a:solidFill>
            </a:endParaRPr>
          </a:p>
        </p:txBody>
      </p:sp>
      <p:sp>
        <p:nvSpPr>
          <p:cNvPr id="13318" name="Rectangle 15"/>
          <p:cNvSpPr>
            <a:spLocks noGrp="1" noChangeArrowheads="1"/>
          </p:cNvSpPr>
          <p:nvPr>
            <p:ph type="title"/>
          </p:nvPr>
        </p:nvSpPr>
        <p:spPr bwMode="auto">
          <a:xfrm>
            <a:off x="203200" y="0"/>
            <a:ext cx="11802533"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lvl="0"/>
            <a:r>
              <a:rPr lang="en-US"/>
              <a:t>Click to edit Master title style</a:t>
            </a:r>
            <a:endParaRPr lang="en-US" dirty="0"/>
          </a:p>
        </p:txBody>
      </p:sp>
      <p:cxnSp>
        <p:nvCxnSpPr>
          <p:cNvPr id="12" name="Straight Connector 11"/>
          <p:cNvCxnSpPr/>
          <p:nvPr/>
        </p:nvCxnSpPr>
        <p:spPr bwMode="auto">
          <a:xfrm>
            <a:off x="0" y="990600"/>
            <a:ext cx="12192000" cy="0"/>
          </a:xfrm>
          <a:prstGeom prst="line">
            <a:avLst/>
          </a:prstGeom>
          <a:ln w="38100">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3974359955"/>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Lst>
  <p:hf hdr="0" ftr="0" dt="0"/>
  <p:txStyles>
    <p:titleStyle>
      <a:lvl1pPr algn="l" rtl="0" eaLnBrk="1" fontAlgn="base" hangingPunct="1">
        <a:spcBef>
          <a:spcPct val="0"/>
        </a:spcBef>
        <a:spcAft>
          <a:spcPct val="0"/>
        </a:spcAft>
        <a:defRPr sz="3200" b="1">
          <a:solidFill>
            <a:schemeClr val="accent1">
              <a:lumMod val="75000"/>
            </a:schemeClr>
          </a:solidFill>
          <a:latin typeface="Arial" pitchFamily="34" charset="0"/>
          <a:ea typeface="+mj-ea"/>
          <a:cs typeface="Arial" pitchFamily="34" charset="0"/>
        </a:defRPr>
      </a:lvl1pPr>
      <a:lvl2pPr algn="l" rtl="0" eaLnBrk="1" fontAlgn="base" hangingPunct="1">
        <a:spcBef>
          <a:spcPct val="0"/>
        </a:spcBef>
        <a:spcAft>
          <a:spcPct val="0"/>
        </a:spcAft>
        <a:defRPr sz="3200" b="1">
          <a:solidFill>
            <a:schemeClr val="tx1"/>
          </a:solidFill>
          <a:latin typeface="Trebuchet MS" pitchFamily="34" charset="0"/>
        </a:defRPr>
      </a:lvl2pPr>
      <a:lvl3pPr algn="l" rtl="0" eaLnBrk="1" fontAlgn="base" hangingPunct="1">
        <a:spcBef>
          <a:spcPct val="0"/>
        </a:spcBef>
        <a:spcAft>
          <a:spcPct val="0"/>
        </a:spcAft>
        <a:defRPr sz="3200" b="1">
          <a:solidFill>
            <a:schemeClr val="tx1"/>
          </a:solidFill>
          <a:latin typeface="Trebuchet MS" pitchFamily="34" charset="0"/>
        </a:defRPr>
      </a:lvl3pPr>
      <a:lvl4pPr algn="l" rtl="0" eaLnBrk="1" fontAlgn="base" hangingPunct="1">
        <a:spcBef>
          <a:spcPct val="0"/>
        </a:spcBef>
        <a:spcAft>
          <a:spcPct val="0"/>
        </a:spcAft>
        <a:defRPr sz="3200" b="1">
          <a:solidFill>
            <a:schemeClr val="tx1"/>
          </a:solidFill>
          <a:latin typeface="Trebuchet MS" pitchFamily="34" charset="0"/>
        </a:defRPr>
      </a:lvl4pPr>
      <a:lvl5pPr algn="l" rtl="0" eaLnBrk="1" fontAlgn="base" hangingPunct="1">
        <a:spcBef>
          <a:spcPct val="0"/>
        </a:spcBef>
        <a:spcAft>
          <a:spcPct val="0"/>
        </a:spcAft>
        <a:defRPr sz="3200" b="1">
          <a:solidFill>
            <a:schemeClr val="tx1"/>
          </a:solidFill>
          <a:latin typeface="Trebuchet MS" pitchFamily="34" charset="0"/>
        </a:defRPr>
      </a:lvl5pPr>
      <a:lvl6pPr marL="457200" algn="l" rtl="0" eaLnBrk="1" fontAlgn="base" hangingPunct="1">
        <a:spcBef>
          <a:spcPct val="0"/>
        </a:spcBef>
        <a:spcAft>
          <a:spcPct val="0"/>
        </a:spcAft>
        <a:defRPr sz="3200" b="1">
          <a:solidFill>
            <a:schemeClr val="tx1"/>
          </a:solidFill>
          <a:latin typeface="Arial" charset="0"/>
        </a:defRPr>
      </a:lvl6pPr>
      <a:lvl7pPr marL="914400" algn="l" rtl="0" eaLnBrk="1" fontAlgn="base" hangingPunct="1">
        <a:spcBef>
          <a:spcPct val="0"/>
        </a:spcBef>
        <a:spcAft>
          <a:spcPct val="0"/>
        </a:spcAft>
        <a:defRPr sz="3200" b="1">
          <a:solidFill>
            <a:schemeClr val="tx1"/>
          </a:solidFill>
          <a:latin typeface="Arial" charset="0"/>
        </a:defRPr>
      </a:lvl7pPr>
      <a:lvl8pPr marL="1371600" algn="l" rtl="0" eaLnBrk="1" fontAlgn="base" hangingPunct="1">
        <a:spcBef>
          <a:spcPct val="0"/>
        </a:spcBef>
        <a:spcAft>
          <a:spcPct val="0"/>
        </a:spcAft>
        <a:defRPr sz="3200" b="1">
          <a:solidFill>
            <a:schemeClr val="tx1"/>
          </a:solidFill>
          <a:latin typeface="Arial" charset="0"/>
        </a:defRPr>
      </a:lvl8pPr>
      <a:lvl9pPr marL="1828800" algn="l" rtl="0" eaLnBrk="1" fontAlgn="base" hangingPunct="1">
        <a:spcBef>
          <a:spcPct val="0"/>
        </a:spcBef>
        <a:spcAft>
          <a:spcPct val="0"/>
        </a:spcAft>
        <a:defRPr sz="3200" b="1">
          <a:solidFill>
            <a:schemeClr val="tx1"/>
          </a:solidFill>
          <a:latin typeface="Arial" charset="0"/>
        </a:defRPr>
      </a:lvl9pPr>
    </p:titleStyle>
    <p:bodyStyle>
      <a:lvl1pPr marL="228600" indent="-228600" algn="l" rtl="0" eaLnBrk="1" fontAlgn="base" hangingPunct="1">
        <a:spcBef>
          <a:spcPct val="20000"/>
        </a:spcBef>
        <a:spcAft>
          <a:spcPct val="0"/>
        </a:spcAft>
        <a:buClr>
          <a:srgbClr val="19543B"/>
        </a:buClr>
        <a:buFont typeface="Times" pitchFamily="18" charset="0"/>
        <a:buChar char="•"/>
        <a:defRPr sz="2000" b="0">
          <a:solidFill>
            <a:schemeClr val="tx1"/>
          </a:solidFill>
          <a:latin typeface="Trebuchet MS" pitchFamily="34" charset="0"/>
          <a:ea typeface="+mn-ea"/>
          <a:cs typeface="+mn-cs"/>
        </a:defRPr>
      </a:lvl1pPr>
      <a:lvl2pPr marL="444500" indent="-214313" algn="l" rtl="0" eaLnBrk="1" fontAlgn="base" hangingPunct="1">
        <a:spcBef>
          <a:spcPct val="20000"/>
        </a:spcBef>
        <a:spcAft>
          <a:spcPct val="0"/>
        </a:spcAft>
        <a:buClr>
          <a:schemeClr val="accent1">
            <a:lumMod val="75000"/>
          </a:schemeClr>
        </a:buClr>
        <a:buFont typeface="Times" pitchFamily="18" charset="0"/>
        <a:buChar char="•"/>
        <a:defRPr sz="2800" b="0">
          <a:solidFill>
            <a:schemeClr val="tx1"/>
          </a:solidFill>
          <a:latin typeface="Arial" pitchFamily="34" charset="0"/>
          <a:cs typeface="Arial" pitchFamily="34" charset="0"/>
        </a:defRPr>
      </a:lvl2pPr>
      <a:lvl3pPr marL="647700" indent="-190500" algn="l" rtl="0" eaLnBrk="1" fontAlgn="base" hangingPunct="1">
        <a:spcBef>
          <a:spcPct val="20000"/>
        </a:spcBef>
        <a:spcAft>
          <a:spcPct val="0"/>
        </a:spcAft>
        <a:buClr>
          <a:schemeClr val="accent1">
            <a:lumMod val="75000"/>
          </a:schemeClr>
        </a:buClr>
        <a:buFont typeface="Times" pitchFamily="18" charset="0"/>
        <a:buChar char="•"/>
        <a:defRPr sz="2400" b="0">
          <a:solidFill>
            <a:schemeClr val="tx1"/>
          </a:solidFill>
          <a:latin typeface="Arial" pitchFamily="34" charset="0"/>
          <a:cs typeface="Arial" pitchFamily="34" charset="0"/>
        </a:defRPr>
      </a:lvl3pPr>
      <a:lvl4pPr marL="874713" indent="-215900" algn="l" rtl="0" eaLnBrk="1" fontAlgn="base" hangingPunct="1">
        <a:spcBef>
          <a:spcPct val="20000"/>
        </a:spcBef>
        <a:spcAft>
          <a:spcPct val="0"/>
        </a:spcAft>
        <a:buClr>
          <a:schemeClr val="accent1">
            <a:lumMod val="75000"/>
          </a:schemeClr>
        </a:buClr>
        <a:buFont typeface="Times" pitchFamily="18" charset="0"/>
        <a:buChar char="•"/>
        <a:defRPr sz="2000" b="0">
          <a:solidFill>
            <a:schemeClr val="tx1"/>
          </a:solidFill>
          <a:latin typeface="Arial" pitchFamily="34" charset="0"/>
          <a:cs typeface="Arial" pitchFamily="34" charset="0"/>
        </a:defRPr>
      </a:lvl4pPr>
      <a:lvl5pPr marL="1092200" indent="-215900" algn="l" rtl="0" eaLnBrk="1" fontAlgn="base" hangingPunct="1">
        <a:spcBef>
          <a:spcPct val="20000"/>
        </a:spcBef>
        <a:spcAft>
          <a:spcPct val="0"/>
        </a:spcAft>
        <a:buClr>
          <a:schemeClr val="accent1">
            <a:lumMod val="75000"/>
          </a:schemeClr>
        </a:buClr>
        <a:buFont typeface="Times" pitchFamily="18" charset="0"/>
        <a:buChar char="•"/>
        <a:defRPr sz="1800" b="0">
          <a:solidFill>
            <a:schemeClr val="tx1"/>
          </a:solidFill>
          <a:latin typeface="Arial" pitchFamily="34" charset="0"/>
          <a:cs typeface="Arial" pitchFamily="34" charset="0"/>
        </a:defRPr>
      </a:lvl5pPr>
      <a:lvl6pPr marL="15494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6pPr>
      <a:lvl7pPr marL="20066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7pPr>
      <a:lvl8pPr marL="24638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8pPr>
      <a:lvl9pPr marL="29210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TextBox 12"/>
          <p:cNvSpPr txBox="1"/>
          <p:nvPr/>
        </p:nvSpPr>
        <p:spPr>
          <a:xfrm>
            <a:off x="0" y="6675120"/>
            <a:ext cx="12192000" cy="369332"/>
          </a:xfrm>
          <a:prstGeom prst="rect">
            <a:avLst/>
          </a:prstGeom>
          <a:solidFill>
            <a:schemeClr val="bg1">
              <a:lumMod val="85000"/>
            </a:schemeClr>
          </a:solidFill>
        </p:spPr>
        <p:txBody>
          <a:bodyPr wrap="square" rtlCol="0">
            <a:spAutoFit/>
          </a:bodyPr>
          <a:lstStyle/>
          <a:p>
            <a:endParaRPr lang="en-US" sz="1800" dirty="0">
              <a:solidFill>
                <a:prstClr val="black"/>
              </a:solidFill>
            </a:endParaRPr>
          </a:p>
        </p:txBody>
      </p:sp>
      <p:sp>
        <p:nvSpPr>
          <p:cNvPr id="13315" name="Rectangle 16"/>
          <p:cNvSpPr>
            <a:spLocks noGrp="1" noChangeArrowheads="1"/>
          </p:cNvSpPr>
          <p:nvPr>
            <p:ph type="body" idx="1"/>
          </p:nvPr>
        </p:nvSpPr>
        <p:spPr bwMode="auto">
          <a:xfrm>
            <a:off x="287867" y="1219200"/>
            <a:ext cx="11446933"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041" name="Rectangle 17"/>
          <p:cNvSpPr>
            <a:spLocks noGrp="1" noChangeArrowheads="1"/>
          </p:cNvSpPr>
          <p:nvPr>
            <p:ph type="ftr" sz="quarter" idx="3"/>
          </p:nvPr>
        </p:nvSpPr>
        <p:spPr bwMode="auto">
          <a:xfrm>
            <a:off x="0" y="6629400"/>
            <a:ext cx="121920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b="1">
                <a:solidFill>
                  <a:srgbClr val="002A07"/>
                </a:solidFill>
                <a:latin typeface="Trebuchet MS" pitchFamily="34" charset="0"/>
              </a:defRPr>
            </a:lvl1pPr>
          </a:lstStyle>
          <a:p>
            <a:endParaRPr lang="en-US" dirty="0"/>
          </a:p>
        </p:txBody>
      </p:sp>
      <p:sp>
        <p:nvSpPr>
          <p:cNvPr id="1071" name="Rectangle 47"/>
          <p:cNvSpPr>
            <a:spLocks noChangeArrowheads="1"/>
          </p:cNvSpPr>
          <p:nvPr/>
        </p:nvSpPr>
        <p:spPr bwMode="auto">
          <a:xfrm>
            <a:off x="0" y="0"/>
            <a:ext cx="12192000" cy="990600"/>
          </a:xfrm>
          <a:prstGeom prst="rect">
            <a:avLst/>
          </a:prstGeom>
          <a:solidFill>
            <a:schemeClr val="bg1"/>
          </a:solidFill>
          <a:ln w="9525">
            <a:noFill/>
            <a:miter lim="800000"/>
            <a:headEnd/>
            <a:tailEnd/>
          </a:ln>
          <a:effectLst/>
        </p:spPr>
        <p:txBody>
          <a:bodyPr wrap="none" anchor="ctr"/>
          <a:lstStyle/>
          <a:p>
            <a:pPr eaLnBrk="0" hangingPunct="0">
              <a:defRPr/>
            </a:pPr>
            <a:endParaRPr lang="en-US" sz="1800" dirty="0">
              <a:solidFill>
                <a:srgbClr val="002672"/>
              </a:solidFill>
            </a:endParaRPr>
          </a:p>
        </p:txBody>
      </p:sp>
      <p:sp>
        <p:nvSpPr>
          <p:cNvPr id="13318" name="Rectangle 15"/>
          <p:cNvSpPr>
            <a:spLocks noGrp="1" noChangeArrowheads="1"/>
          </p:cNvSpPr>
          <p:nvPr>
            <p:ph type="title"/>
          </p:nvPr>
        </p:nvSpPr>
        <p:spPr bwMode="auto">
          <a:xfrm>
            <a:off x="304800" y="292100"/>
            <a:ext cx="11700933" cy="609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cxnSp>
        <p:nvCxnSpPr>
          <p:cNvPr id="12" name="Straight Connector 11"/>
          <p:cNvCxnSpPr/>
          <p:nvPr/>
        </p:nvCxnSpPr>
        <p:spPr bwMode="auto">
          <a:xfrm>
            <a:off x="0" y="990600"/>
            <a:ext cx="12192000" cy="0"/>
          </a:xfrm>
          <a:prstGeom prst="line">
            <a:avLst/>
          </a:prstGeom>
          <a:ln w="38100">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Slide Number Placeholder 15"/>
          <p:cNvSpPr>
            <a:spLocks noGrp="1"/>
          </p:cNvSpPr>
          <p:nvPr>
            <p:ph type="sldNum" sz="quarter" idx="4"/>
          </p:nvPr>
        </p:nvSpPr>
        <p:spPr>
          <a:xfrm>
            <a:off x="9347200" y="6613526"/>
            <a:ext cx="2844800" cy="244475"/>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prstClr val="black"/>
                </a:solidFill>
              </a:rPr>
              <a:pPr/>
              <a:t>‹#›</a:t>
            </a:fld>
            <a:endParaRPr lang="en-US" dirty="0">
              <a:solidFill>
                <a:prstClr val="black"/>
              </a:solidFill>
            </a:endParaRPr>
          </a:p>
        </p:txBody>
      </p:sp>
    </p:spTree>
    <p:extLst>
      <p:ext uri="{BB962C8B-B14F-4D97-AF65-F5344CB8AC3E}">
        <p14:creationId xmlns:p14="http://schemas.microsoft.com/office/powerpoint/2010/main" val="2185416046"/>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Lst>
  <p:hf hdr="0" ftr="0" dt="0"/>
  <p:txStyles>
    <p:titleStyle>
      <a:lvl1pPr algn="l" rtl="0" eaLnBrk="1" fontAlgn="base" hangingPunct="1">
        <a:spcBef>
          <a:spcPct val="0"/>
        </a:spcBef>
        <a:spcAft>
          <a:spcPct val="0"/>
        </a:spcAft>
        <a:defRPr sz="3200" b="1">
          <a:solidFill>
            <a:schemeClr val="accent4">
              <a:lumMod val="75000"/>
            </a:schemeClr>
          </a:solidFill>
          <a:latin typeface="Trebuchet MS" pitchFamily="34" charset="0"/>
          <a:ea typeface="+mj-ea"/>
          <a:cs typeface="+mj-cs"/>
        </a:defRPr>
      </a:lvl1pPr>
      <a:lvl2pPr algn="l" rtl="0" eaLnBrk="1" fontAlgn="base" hangingPunct="1">
        <a:spcBef>
          <a:spcPct val="0"/>
        </a:spcBef>
        <a:spcAft>
          <a:spcPct val="0"/>
        </a:spcAft>
        <a:defRPr sz="3200" b="1">
          <a:solidFill>
            <a:schemeClr val="tx1"/>
          </a:solidFill>
          <a:latin typeface="Trebuchet MS" pitchFamily="34" charset="0"/>
        </a:defRPr>
      </a:lvl2pPr>
      <a:lvl3pPr algn="l" rtl="0" eaLnBrk="1" fontAlgn="base" hangingPunct="1">
        <a:spcBef>
          <a:spcPct val="0"/>
        </a:spcBef>
        <a:spcAft>
          <a:spcPct val="0"/>
        </a:spcAft>
        <a:defRPr sz="3200" b="1">
          <a:solidFill>
            <a:schemeClr val="tx1"/>
          </a:solidFill>
          <a:latin typeface="Trebuchet MS" pitchFamily="34" charset="0"/>
        </a:defRPr>
      </a:lvl3pPr>
      <a:lvl4pPr algn="l" rtl="0" eaLnBrk="1" fontAlgn="base" hangingPunct="1">
        <a:spcBef>
          <a:spcPct val="0"/>
        </a:spcBef>
        <a:spcAft>
          <a:spcPct val="0"/>
        </a:spcAft>
        <a:defRPr sz="3200" b="1">
          <a:solidFill>
            <a:schemeClr val="tx1"/>
          </a:solidFill>
          <a:latin typeface="Trebuchet MS" pitchFamily="34" charset="0"/>
        </a:defRPr>
      </a:lvl4pPr>
      <a:lvl5pPr algn="l" rtl="0" eaLnBrk="1" fontAlgn="base" hangingPunct="1">
        <a:spcBef>
          <a:spcPct val="0"/>
        </a:spcBef>
        <a:spcAft>
          <a:spcPct val="0"/>
        </a:spcAft>
        <a:defRPr sz="3200" b="1">
          <a:solidFill>
            <a:schemeClr val="tx1"/>
          </a:solidFill>
          <a:latin typeface="Trebuchet MS" pitchFamily="34" charset="0"/>
        </a:defRPr>
      </a:lvl5pPr>
      <a:lvl6pPr marL="457200" algn="l" rtl="0" eaLnBrk="1" fontAlgn="base" hangingPunct="1">
        <a:spcBef>
          <a:spcPct val="0"/>
        </a:spcBef>
        <a:spcAft>
          <a:spcPct val="0"/>
        </a:spcAft>
        <a:defRPr sz="3200" b="1">
          <a:solidFill>
            <a:schemeClr val="tx1"/>
          </a:solidFill>
          <a:latin typeface="Arial" charset="0"/>
        </a:defRPr>
      </a:lvl6pPr>
      <a:lvl7pPr marL="914400" algn="l" rtl="0" eaLnBrk="1" fontAlgn="base" hangingPunct="1">
        <a:spcBef>
          <a:spcPct val="0"/>
        </a:spcBef>
        <a:spcAft>
          <a:spcPct val="0"/>
        </a:spcAft>
        <a:defRPr sz="3200" b="1">
          <a:solidFill>
            <a:schemeClr val="tx1"/>
          </a:solidFill>
          <a:latin typeface="Arial" charset="0"/>
        </a:defRPr>
      </a:lvl7pPr>
      <a:lvl8pPr marL="1371600" algn="l" rtl="0" eaLnBrk="1" fontAlgn="base" hangingPunct="1">
        <a:spcBef>
          <a:spcPct val="0"/>
        </a:spcBef>
        <a:spcAft>
          <a:spcPct val="0"/>
        </a:spcAft>
        <a:defRPr sz="3200" b="1">
          <a:solidFill>
            <a:schemeClr val="tx1"/>
          </a:solidFill>
          <a:latin typeface="Arial" charset="0"/>
        </a:defRPr>
      </a:lvl8pPr>
      <a:lvl9pPr marL="1828800" algn="l" rtl="0" eaLnBrk="1" fontAlgn="base" hangingPunct="1">
        <a:spcBef>
          <a:spcPct val="0"/>
        </a:spcBef>
        <a:spcAft>
          <a:spcPct val="0"/>
        </a:spcAft>
        <a:defRPr sz="3200" b="1">
          <a:solidFill>
            <a:schemeClr val="tx1"/>
          </a:solidFill>
          <a:latin typeface="Arial" charset="0"/>
        </a:defRPr>
      </a:lvl9pPr>
    </p:titleStyle>
    <p:bodyStyle>
      <a:lvl1pPr marL="228600" indent="-228600" algn="l" rtl="0" eaLnBrk="1" fontAlgn="base" hangingPunct="1">
        <a:spcBef>
          <a:spcPct val="20000"/>
        </a:spcBef>
        <a:spcAft>
          <a:spcPct val="0"/>
        </a:spcAft>
        <a:buClr>
          <a:srgbClr val="19543B"/>
        </a:buClr>
        <a:buFont typeface="Times" pitchFamily="18" charset="0"/>
        <a:buChar char="•"/>
        <a:defRPr sz="2000" b="0">
          <a:solidFill>
            <a:schemeClr val="tx1"/>
          </a:solidFill>
          <a:latin typeface="Trebuchet MS" pitchFamily="34" charset="0"/>
          <a:ea typeface="+mn-ea"/>
          <a:cs typeface="+mn-cs"/>
        </a:defRPr>
      </a:lvl1pPr>
      <a:lvl2pPr marL="444500" indent="-214313" algn="l" rtl="0" eaLnBrk="1" fontAlgn="base" hangingPunct="1">
        <a:spcBef>
          <a:spcPct val="20000"/>
        </a:spcBef>
        <a:spcAft>
          <a:spcPct val="0"/>
        </a:spcAft>
        <a:buClr>
          <a:schemeClr val="accent4">
            <a:lumMod val="75000"/>
          </a:schemeClr>
        </a:buClr>
        <a:buFont typeface="Times" pitchFamily="18" charset="0"/>
        <a:buChar char="•"/>
        <a:defRPr sz="2800" b="0">
          <a:solidFill>
            <a:schemeClr val="tx1"/>
          </a:solidFill>
          <a:latin typeface="Trebuchet MS" pitchFamily="34" charset="0"/>
        </a:defRPr>
      </a:lvl2pPr>
      <a:lvl3pPr marL="647700" indent="-190500" algn="l" rtl="0" eaLnBrk="1" fontAlgn="base" hangingPunct="1">
        <a:spcBef>
          <a:spcPct val="20000"/>
        </a:spcBef>
        <a:spcAft>
          <a:spcPct val="0"/>
        </a:spcAft>
        <a:buClr>
          <a:schemeClr val="accent4">
            <a:lumMod val="75000"/>
          </a:schemeClr>
        </a:buClr>
        <a:buFont typeface="Times" pitchFamily="18" charset="0"/>
        <a:buChar char="•"/>
        <a:defRPr sz="2400" b="0">
          <a:solidFill>
            <a:schemeClr val="tx1"/>
          </a:solidFill>
          <a:latin typeface="Trebuchet MS" pitchFamily="34" charset="0"/>
        </a:defRPr>
      </a:lvl3pPr>
      <a:lvl4pPr marL="874713" indent="-215900" algn="l" rtl="0" eaLnBrk="1" fontAlgn="base" hangingPunct="1">
        <a:spcBef>
          <a:spcPct val="20000"/>
        </a:spcBef>
        <a:spcAft>
          <a:spcPct val="0"/>
        </a:spcAft>
        <a:buClr>
          <a:schemeClr val="accent4">
            <a:lumMod val="75000"/>
          </a:schemeClr>
        </a:buClr>
        <a:buFont typeface="Times" pitchFamily="18" charset="0"/>
        <a:buChar char="•"/>
        <a:defRPr sz="2000" b="0">
          <a:solidFill>
            <a:schemeClr val="tx1"/>
          </a:solidFill>
          <a:latin typeface="Trebuchet MS" pitchFamily="34" charset="0"/>
        </a:defRPr>
      </a:lvl4pPr>
      <a:lvl5pPr marL="1092200" indent="-215900" algn="l" rtl="0" eaLnBrk="1" fontAlgn="base" hangingPunct="1">
        <a:spcBef>
          <a:spcPct val="20000"/>
        </a:spcBef>
        <a:spcAft>
          <a:spcPct val="0"/>
        </a:spcAft>
        <a:buClr>
          <a:schemeClr val="accent4">
            <a:lumMod val="75000"/>
          </a:schemeClr>
        </a:buClr>
        <a:buFont typeface="Times" pitchFamily="18" charset="0"/>
        <a:buChar char="•"/>
        <a:defRPr sz="1800" b="0">
          <a:solidFill>
            <a:schemeClr val="tx1"/>
          </a:solidFill>
          <a:latin typeface="Trebuchet MS" pitchFamily="34" charset="0"/>
        </a:defRPr>
      </a:lvl5pPr>
      <a:lvl6pPr marL="15494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6pPr>
      <a:lvl7pPr marL="20066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7pPr>
      <a:lvl8pPr marL="24638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8pPr>
      <a:lvl9pPr marL="29210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Screen shot 2012-08-28 at 2.37.19 PM.png"/>
          <p:cNvPicPr>
            <a:picLocks noChangeAspect="1"/>
          </p:cNvPicPr>
          <p:nvPr/>
        </p:nvPicPr>
        <p:blipFill>
          <a:blip r:embed="rId13" cstate="print"/>
          <a:srcRect l="1704" t="2222" r="1892" b="2469"/>
          <a:stretch>
            <a:fillRect/>
          </a:stretch>
        </p:blipFill>
        <p:spPr>
          <a:xfrm>
            <a:off x="0" y="0"/>
            <a:ext cx="12192000" cy="6866896"/>
          </a:xfrm>
          <a:prstGeom prst="rect">
            <a:avLst/>
          </a:prstGeom>
        </p:spPr>
      </p:pic>
      <p:sp>
        <p:nvSpPr>
          <p:cNvPr id="13" name="TextBox 12"/>
          <p:cNvSpPr txBox="1"/>
          <p:nvPr/>
        </p:nvSpPr>
        <p:spPr>
          <a:xfrm>
            <a:off x="0" y="6675120"/>
            <a:ext cx="12192000" cy="369332"/>
          </a:xfrm>
          <a:prstGeom prst="rect">
            <a:avLst/>
          </a:prstGeom>
          <a:solidFill>
            <a:schemeClr val="bg1">
              <a:lumMod val="85000"/>
            </a:schemeClr>
          </a:solidFill>
        </p:spPr>
        <p:txBody>
          <a:bodyPr wrap="square" rtlCol="0">
            <a:spAutoFit/>
          </a:bodyPr>
          <a:lstStyle/>
          <a:p>
            <a:endParaRPr lang="en-US" sz="1800" dirty="0">
              <a:solidFill>
                <a:srgbClr val="232323"/>
              </a:solidFill>
            </a:endParaRPr>
          </a:p>
        </p:txBody>
      </p:sp>
      <p:sp>
        <p:nvSpPr>
          <p:cNvPr id="13315" name="Rectangle 16"/>
          <p:cNvSpPr>
            <a:spLocks noGrp="1" noChangeArrowheads="1"/>
          </p:cNvSpPr>
          <p:nvPr>
            <p:ph type="body" idx="1"/>
          </p:nvPr>
        </p:nvSpPr>
        <p:spPr bwMode="auto">
          <a:xfrm>
            <a:off x="203200" y="1219200"/>
            <a:ext cx="117856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041" name="Rectangle 17"/>
          <p:cNvSpPr>
            <a:spLocks noGrp="1" noChangeArrowheads="1"/>
          </p:cNvSpPr>
          <p:nvPr>
            <p:ph type="ftr" sz="quarter" idx="3"/>
          </p:nvPr>
        </p:nvSpPr>
        <p:spPr bwMode="auto">
          <a:xfrm>
            <a:off x="0" y="6705600"/>
            <a:ext cx="1219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b="1">
                <a:solidFill>
                  <a:srgbClr val="002A07"/>
                </a:solidFill>
                <a:latin typeface="Trebuchet MS" pitchFamily="34" charset="0"/>
              </a:defRPr>
            </a:lvl1pPr>
          </a:lstStyle>
          <a:p>
            <a:endParaRPr lang="en-US" dirty="0"/>
          </a:p>
        </p:txBody>
      </p:sp>
      <p:sp>
        <p:nvSpPr>
          <p:cNvPr id="13318" name="Rectangle 15"/>
          <p:cNvSpPr>
            <a:spLocks noGrp="1" noChangeArrowheads="1"/>
          </p:cNvSpPr>
          <p:nvPr>
            <p:ph type="title"/>
          </p:nvPr>
        </p:nvSpPr>
        <p:spPr bwMode="auto">
          <a:xfrm>
            <a:off x="203200" y="0"/>
            <a:ext cx="11802533"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lvl="0"/>
            <a:r>
              <a:rPr lang="en-US"/>
              <a:t>Click to edit Master title style</a:t>
            </a:r>
            <a:endParaRPr lang="en-US" dirty="0"/>
          </a:p>
        </p:txBody>
      </p:sp>
      <p:sp>
        <p:nvSpPr>
          <p:cNvPr id="1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232323"/>
                </a:solidFill>
              </a:rPr>
              <a:pPr/>
              <a:t>‹#›</a:t>
            </a:fld>
            <a:endParaRPr lang="en-US" dirty="0">
              <a:solidFill>
                <a:srgbClr val="232323"/>
              </a:solidFill>
            </a:endParaRPr>
          </a:p>
        </p:txBody>
      </p:sp>
    </p:spTree>
    <p:extLst>
      <p:ext uri="{BB962C8B-B14F-4D97-AF65-F5344CB8AC3E}">
        <p14:creationId xmlns:p14="http://schemas.microsoft.com/office/powerpoint/2010/main" val="1092777300"/>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hf hdr="0" ftr="0" dt="0"/>
  <p:txStyles>
    <p:titleStyle>
      <a:lvl1pPr algn="l" rtl="0" eaLnBrk="1" fontAlgn="base" hangingPunct="1">
        <a:spcBef>
          <a:spcPct val="0"/>
        </a:spcBef>
        <a:spcAft>
          <a:spcPct val="0"/>
        </a:spcAft>
        <a:defRPr sz="3200" b="1">
          <a:solidFill>
            <a:schemeClr val="bg1"/>
          </a:solidFill>
          <a:latin typeface="+mj-lt"/>
          <a:ea typeface="+mj-ea"/>
          <a:cs typeface="+mj-cs"/>
        </a:defRPr>
      </a:lvl1pPr>
      <a:lvl2pPr algn="l" rtl="0" eaLnBrk="1" fontAlgn="base" hangingPunct="1">
        <a:spcBef>
          <a:spcPct val="0"/>
        </a:spcBef>
        <a:spcAft>
          <a:spcPct val="0"/>
        </a:spcAft>
        <a:defRPr sz="3200" b="1">
          <a:solidFill>
            <a:schemeClr val="tx1"/>
          </a:solidFill>
          <a:latin typeface="Trebuchet MS" pitchFamily="34" charset="0"/>
        </a:defRPr>
      </a:lvl2pPr>
      <a:lvl3pPr algn="l" rtl="0" eaLnBrk="1" fontAlgn="base" hangingPunct="1">
        <a:spcBef>
          <a:spcPct val="0"/>
        </a:spcBef>
        <a:spcAft>
          <a:spcPct val="0"/>
        </a:spcAft>
        <a:defRPr sz="3200" b="1">
          <a:solidFill>
            <a:schemeClr val="tx1"/>
          </a:solidFill>
          <a:latin typeface="Trebuchet MS" pitchFamily="34" charset="0"/>
        </a:defRPr>
      </a:lvl3pPr>
      <a:lvl4pPr algn="l" rtl="0" eaLnBrk="1" fontAlgn="base" hangingPunct="1">
        <a:spcBef>
          <a:spcPct val="0"/>
        </a:spcBef>
        <a:spcAft>
          <a:spcPct val="0"/>
        </a:spcAft>
        <a:defRPr sz="3200" b="1">
          <a:solidFill>
            <a:schemeClr val="tx1"/>
          </a:solidFill>
          <a:latin typeface="Trebuchet MS" pitchFamily="34" charset="0"/>
        </a:defRPr>
      </a:lvl4pPr>
      <a:lvl5pPr algn="l" rtl="0" eaLnBrk="1" fontAlgn="base" hangingPunct="1">
        <a:spcBef>
          <a:spcPct val="0"/>
        </a:spcBef>
        <a:spcAft>
          <a:spcPct val="0"/>
        </a:spcAft>
        <a:defRPr sz="3200" b="1">
          <a:solidFill>
            <a:schemeClr val="tx1"/>
          </a:solidFill>
          <a:latin typeface="Trebuchet MS" pitchFamily="34" charset="0"/>
        </a:defRPr>
      </a:lvl5pPr>
      <a:lvl6pPr marL="457200" algn="l" rtl="0" eaLnBrk="1" fontAlgn="base" hangingPunct="1">
        <a:spcBef>
          <a:spcPct val="0"/>
        </a:spcBef>
        <a:spcAft>
          <a:spcPct val="0"/>
        </a:spcAft>
        <a:defRPr sz="3200" b="1">
          <a:solidFill>
            <a:schemeClr val="tx1"/>
          </a:solidFill>
          <a:latin typeface="Arial" charset="0"/>
        </a:defRPr>
      </a:lvl6pPr>
      <a:lvl7pPr marL="914400" algn="l" rtl="0" eaLnBrk="1" fontAlgn="base" hangingPunct="1">
        <a:spcBef>
          <a:spcPct val="0"/>
        </a:spcBef>
        <a:spcAft>
          <a:spcPct val="0"/>
        </a:spcAft>
        <a:defRPr sz="3200" b="1">
          <a:solidFill>
            <a:schemeClr val="tx1"/>
          </a:solidFill>
          <a:latin typeface="Arial" charset="0"/>
        </a:defRPr>
      </a:lvl7pPr>
      <a:lvl8pPr marL="1371600" algn="l" rtl="0" eaLnBrk="1" fontAlgn="base" hangingPunct="1">
        <a:spcBef>
          <a:spcPct val="0"/>
        </a:spcBef>
        <a:spcAft>
          <a:spcPct val="0"/>
        </a:spcAft>
        <a:defRPr sz="3200" b="1">
          <a:solidFill>
            <a:schemeClr val="tx1"/>
          </a:solidFill>
          <a:latin typeface="Arial" charset="0"/>
        </a:defRPr>
      </a:lvl8pPr>
      <a:lvl9pPr marL="1828800" algn="l" rtl="0" eaLnBrk="1" fontAlgn="base" hangingPunct="1">
        <a:spcBef>
          <a:spcPct val="0"/>
        </a:spcBef>
        <a:spcAft>
          <a:spcPct val="0"/>
        </a:spcAft>
        <a:defRPr sz="3200" b="1">
          <a:solidFill>
            <a:schemeClr val="tx1"/>
          </a:solidFill>
          <a:latin typeface="Arial" charset="0"/>
        </a:defRPr>
      </a:lvl9pPr>
    </p:titleStyle>
    <p:bodyStyle>
      <a:lvl1pPr marL="228600" indent="-228600" algn="l" rtl="0" eaLnBrk="1" fontAlgn="base" hangingPunct="1">
        <a:spcBef>
          <a:spcPct val="20000"/>
        </a:spcBef>
        <a:spcAft>
          <a:spcPct val="0"/>
        </a:spcAft>
        <a:buClr>
          <a:srgbClr val="19543B"/>
        </a:buClr>
        <a:buFont typeface="Times" pitchFamily="18" charset="0"/>
        <a:buChar char="•"/>
        <a:defRPr sz="2000" b="0">
          <a:solidFill>
            <a:schemeClr val="tx1"/>
          </a:solidFill>
          <a:latin typeface="Trebuchet MS" pitchFamily="34" charset="0"/>
          <a:ea typeface="+mn-ea"/>
          <a:cs typeface="+mn-cs"/>
        </a:defRPr>
      </a:lvl1pPr>
      <a:lvl2pPr marL="444500" indent="-214313" algn="l" rtl="0" eaLnBrk="1" fontAlgn="base" hangingPunct="1">
        <a:spcBef>
          <a:spcPct val="20000"/>
        </a:spcBef>
        <a:spcAft>
          <a:spcPct val="0"/>
        </a:spcAft>
        <a:buClr>
          <a:schemeClr val="accent1"/>
        </a:buClr>
        <a:buFont typeface="Times" pitchFamily="18" charset="0"/>
        <a:buChar char="•"/>
        <a:defRPr sz="2800" b="0">
          <a:solidFill>
            <a:schemeClr val="tx1"/>
          </a:solidFill>
          <a:latin typeface="+mn-lt"/>
        </a:defRPr>
      </a:lvl2pPr>
      <a:lvl3pPr marL="647700" indent="-190500" algn="l" rtl="0" eaLnBrk="1" fontAlgn="base" hangingPunct="1">
        <a:spcBef>
          <a:spcPct val="20000"/>
        </a:spcBef>
        <a:spcAft>
          <a:spcPct val="0"/>
        </a:spcAft>
        <a:buClr>
          <a:schemeClr val="accent1"/>
        </a:buClr>
        <a:buFont typeface="Times" pitchFamily="18" charset="0"/>
        <a:buChar char="•"/>
        <a:defRPr sz="2400" b="0">
          <a:solidFill>
            <a:schemeClr val="tx1"/>
          </a:solidFill>
          <a:latin typeface="+mn-lt"/>
        </a:defRPr>
      </a:lvl3pPr>
      <a:lvl4pPr marL="874713" indent="-215900" algn="l" rtl="0" eaLnBrk="1" fontAlgn="base" hangingPunct="1">
        <a:spcBef>
          <a:spcPct val="20000"/>
        </a:spcBef>
        <a:spcAft>
          <a:spcPct val="0"/>
        </a:spcAft>
        <a:buClr>
          <a:schemeClr val="accent1"/>
        </a:buClr>
        <a:buFont typeface="Times" pitchFamily="18" charset="0"/>
        <a:buChar char="•"/>
        <a:defRPr sz="2000" b="0">
          <a:solidFill>
            <a:schemeClr val="tx1"/>
          </a:solidFill>
          <a:latin typeface="+mn-lt"/>
        </a:defRPr>
      </a:lvl4pPr>
      <a:lvl5pPr marL="1092200" indent="-215900" algn="l" rtl="0" eaLnBrk="1" fontAlgn="base" hangingPunct="1">
        <a:spcBef>
          <a:spcPct val="20000"/>
        </a:spcBef>
        <a:spcAft>
          <a:spcPct val="0"/>
        </a:spcAft>
        <a:buClr>
          <a:schemeClr val="accent1"/>
        </a:buClr>
        <a:buFont typeface="Times" pitchFamily="18" charset="0"/>
        <a:buChar char="•"/>
        <a:defRPr sz="1800" b="0">
          <a:solidFill>
            <a:schemeClr val="tx1"/>
          </a:solidFill>
          <a:latin typeface="+mn-lt"/>
        </a:defRPr>
      </a:lvl5pPr>
      <a:lvl6pPr marL="15494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6pPr>
      <a:lvl7pPr marL="20066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7pPr>
      <a:lvl8pPr marL="24638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8pPr>
      <a:lvl9pPr marL="29210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3" name="TextBox 12"/>
          <p:cNvSpPr txBox="1"/>
          <p:nvPr/>
        </p:nvSpPr>
        <p:spPr>
          <a:xfrm>
            <a:off x="0" y="6675120"/>
            <a:ext cx="12192000" cy="369332"/>
          </a:xfrm>
          <a:prstGeom prst="rect">
            <a:avLst/>
          </a:prstGeom>
          <a:solidFill>
            <a:schemeClr val="bg1">
              <a:lumMod val="85000"/>
            </a:schemeClr>
          </a:solidFill>
        </p:spPr>
        <p:txBody>
          <a:bodyPr wrap="square" rtlCol="0">
            <a:spAutoFit/>
          </a:bodyPr>
          <a:lstStyle/>
          <a:p>
            <a:endParaRPr lang="en-US" sz="1800" dirty="0">
              <a:solidFill>
                <a:srgbClr val="000000"/>
              </a:solidFill>
            </a:endParaRPr>
          </a:p>
        </p:txBody>
      </p:sp>
      <p:sp>
        <p:nvSpPr>
          <p:cNvPr id="13315" name="Rectangle 16"/>
          <p:cNvSpPr>
            <a:spLocks noGrp="1" noChangeArrowheads="1"/>
          </p:cNvSpPr>
          <p:nvPr>
            <p:ph type="body" idx="1"/>
          </p:nvPr>
        </p:nvSpPr>
        <p:spPr bwMode="auto">
          <a:xfrm>
            <a:off x="203200" y="1219200"/>
            <a:ext cx="117856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041" name="Rectangle 17"/>
          <p:cNvSpPr>
            <a:spLocks noGrp="1" noChangeArrowheads="1"/>
          </p:cNvSpPr>
          <p:nvPr>
            <p:ph type="ftr" sz="quarter" idx="3"/>
          </p:nvPr>
        </p:nvSpPr>
        <p:spPr bwMode="auto">
          <a:xfrm>
            <a:off x="0" y="6705600"/>
            <a:ext cx="1219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b="1">
                <a:solidFill>
                  <a:srgbClr val="002A07"/>
                </a:solidFill>
                <a:latin typeface="Trebuchet MS" pitchFamily="34" charset="0"/>
              </a:defRPr>
            </a:lvl1pPr>
          </a:lstStyle>
          <a:p>
            <a:endParaRPr lang="en-US" dirty="0"/>
          </a:p>
        </p:txBody>
      </p:sp>
      <p:sp>
        <p:nvSpPr>
          <p:cNvPr id="1071" name="Rectangle 47"/>
          <p:cNvSpPr>
            <a:spLocks noChangeArrowheads="1"/>
          </p:cNvSpPr>
          <p:nvPr/>
        </p:nvSpPr>
        <p:spPr bwMode="auto">
          <a:xfrm>
            <a:off x="0" y="0"/>
            <a:ext cx="12192000" cy="990600"/>
          </a:xfrm>
          <a:prstGeom prst="rect">
            <a:avLst/>
          </a:prstGeom>
          <a:solidFill>
            <a:schemeClr val="bg1"/>
          </a:solidFill>
          <a:ln w="9525">
            <a:noFill/>
            <a:miter lim="800000"/>
            <a:headEnd/>
            <a:tailEnd/>
          </a:ln>
          <a:effectLst/>
        </p:spPr>
        <p:txBody>
          <a:bodyPr wrap="none" anchor="ctr"/>
          <a:lstStyle/>
          <a:p>
            <a:pPr eaLnBrk="0" hangingPunct="0">
              <a:defRPr/>
            </a:pPr>
            <a:endParaRPr lang="en-US" sz="1800" dirty="0">
              <a:solidFill>
                <a:srgbClr val="AB2105"/>
              </a:solidFill>
            </a:endParaRPr>
          </a:p>
        </p:txBody>
      </p:sp>
      <p:sp>
        <p:nvSpPr>
          <p:cNvPr id="13318" name="Rectangle 15"/>
          <p:cNvSpPr>
            <a:spLocks noGrp="1" noChangeArrowheads="1"/>
          </p:cNvSpPr>
          <p:nvPr>
            <p:ph type="title"/>
          </p:nvPr>
        </p:nvSpPr>
        <p:spPr bwMode="auto">
          <a:xfrm>
            <a:off x="203200" y="0"/>
            <a:ext cx="11802533"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lvl="0"/>
            <a:r>
              <a:rPr lang="en-US"/>
              <a:t>Click to edit Master title style</a:t>
            </a:r>
            <a:endParaRPr lang="en-US" dirty="0"/>
          </a:p>
        </p:txBody>
      </p:sp>
      <p:cxnSp>
        <p:nvCxnSpPr>
          <p:cNvPr id="12" name="Straight Connector 11"/>
          <p:cNvCxnSpPr/>
          <p:nvPr/>
        </p:nvCxnSpPr>
        <p:spPr bwMode="auto">
          <a:xfrm>
            <a:off x="0" y="990600"/>
            <a:ext cx="12192000" cy="0"/>
          </a:xfrm>
          <a:prstGeom prst="line">
            <a:avLst/>
          </a:prstGeom>
          <a:ln w="38100">
            <a:solidFill>
              <a:schemeClr val="bg1">
                <a:lumMod val="75000"/>
              </a:schemeClr>
            </a:solidFill>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1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solidFill>
                  <a:srgbClr val="000000"/>
                </a:solidFill>
              </a:rPr>
              <a:pPr/>
              <a:t>‹#›</a:t>
            </a:fld>
            <a:endParaRPr lang="en-US" dirty="0">
              <a:solidFill>
                <a:srgbClr val="000000"/>
              </a:solidFill>
            </a:endParaRPr>
          </a:p>
        </p:txBody>
      </p:sp>
    </p:spTree>
    <p:extLst>
      <p:ext uri="{BB962C8B-B14F-4D97-AF65-F5344CB8AC3E}">
        <p14:creationId xmlns:p14="http://schemas.microsoft.com/office/powerpoint/2010/main" val="2037693463"/>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Lst>
  <p:hf hdr="0" ftr="0" dt="0"/>
  <p:txStyles>
    <p:titleStyle>
      <a:lvl1pPr algn="l" rtl="0" eaLnBrk="1" fontAlgn="base" hangingPunct="1">
        <a:spcBef>
          <a:spcPct val="0"/>
        </a:spcBef>
        <a:spcAft>
          <a:spcPct val="0"/>
        </a:spcAft>
        <a:defRPr sz="3200" b="1">
          <a:solidFill>
            <a:schemeClr val="accent1">
              <a:lumMod val="75000"/>
            </a:schemeClr>
          </a:solidFill>
          <a:latin typeface="Arial" pitchFamily="34" charset="0"/>
          <a:ea typeface="+mj-ea"/>
          <a:cs typeface="Arial" pitchFamily="34" charset="0"/>
        </a:defRPr>
      </a:lvl1pPr>
      <a:lvl2pPr algn="l" rtl="0" eaLnBrk="1" fontAlgn="base" hangingPunct="1">
        <a:spcBef>
          <a:spcPct val="0"/>
        </a:spcBef>
        <a:spcAft>
          <a:spcPct val="0"/>
        </a:spcAft>
        <a:defRPr sz="3200" b="1">
          <a:solidFill>
            <a:schemeClr val="tx1"/>
          </a:solidFill>
          <a:latin typeface="Trebuchet MS" pitchFamily="34" charset="0"/>
        </a:defRPr>
      </a:lvl2pPr>
      <a:lvl3pPr algn="l" rtl="0" eaLnBrk="1" fontAlgn="base" hangingPunct="1">
        <a:spcBef>
          <a:spcPct val="0"/>
        </a:spcBef>
        <a:spcAft>
          <a:spcPct val="0"/>
        </a:spcAft>
        <a:defRPr sz="3200" b="1">
          <a:solidFill>
            <a:schemeClr val="tx1"/>
          </a:solidFill>
          <a:latin typeface="Trebuchet MS" pitchFamily="34" charset="0"/>
        </a:defRPr>
      </a:lvl3pPr>
      <a:lvl4pPr algn="l" rtl="0" eaLnBrk="1" fontAlgn="base" hangingPunct="1">
        <a:spcBef>
          <a:spcPct val="0"/>
        </a:spcBef>
        <a:spcAft>
          <a:spcPct val="0"/>
        </a:spcAft>
        <a:defRPr sz="3200" b="1">
          <a:solidFill>
            <a:schemeClr val="tx1"/>
          </a:solidFill>
          <a:latin typeface="Trebuchet MS" pitchFamily="34" charset="0"/>
        </a:defRPr>
      </a:lvl4pPr>
      <a:lvl5pPr algn="l" rtl="0" eaLnBrk="1" fontAlgn="base" hangingPunct="1">
        <a:spcBef>
          <a:spcPct val="0"/>
        </a:spcBef>
        <a:spcAft>
          <a:spcPct val="0"/>
        </a:spcAft>
        <a:defRPr sz="3200" b="1">
          <a:solidFill>
            <a:schemeClr val="tx1"/>
          </a:solidFill>
          <a:latin typeface="Trebuchet MS" pitchFamily="34" charset="0"/>
        </a:defRPr>
      </a:lvl5pPr>
      <a:lvl6pPr marL="457200" algn="l" rtl="0" eaLnBrk="1" fontAlgn="base" hangingPunct="1">
        <a:spcBef>
          <a:spcPct val="0"/>
        </a:spcBef>
        <a:spcAft>
          <a:spcPct val="0"/>
        </a:spcAft>
        <a:defRPr sz="3200" b="1">
          <a:solidFill>
            <a:schemeClr val="tx1"/>
          </a:solidFill>
          <a:latin typeface="Arial" charset="0"/>
        </a:defRPr>
      </a:lvl6pPr>
      <a:lvl7pPr marL="914400" algn="l" rtl="0" eaLnBrk="1" fontAlgn="base" hangingPunct="1">
        <a:spcBef>
          <a:spcPct val="0"/>
        </a:spcBef>
        <a:spcAft>
          <a:spcPct val="0"/>
        </a:spcAft>
        <a:defRPr sz="3200" b="1">
          <a:solidFill>
            <a:schemeClr val="tx1"/>
          </a:solidFill>
          <a:latin typeface="Arial" charset="0"/>
        </a:defRPr>
      </a:lvl7pPr>
      <a:lvl8pPr marL="1371600" algn="l" rtl="0" eaLnBrk="1" fontAlgn="base" hangingPunct="1">
        <a:spcBef>
          <a:spcPct val="0"/>
        </a:spcBef>
        <a:spcAft>
          <a:spcPct val="0"/>
        </a:spcAft>
        <a:defRPr sz="3200" b="1">
          <a:solidFill>
            <a:schemeClr val="tx1"/>
          </a:solidFill>
          <a:latin typeface="Arial" charset="0"/>
        </a:defRPr>
      </a:lvl8pPr>
      <a:lvl9pPr marL="1828800" algn="l" rtl="0" eaLnBrk="1" fontAlgn="base" hangingPunct="1">
        <a:spcBef>
          <a:spcPct val="0"/>
        </a:spcBef>
        <a:spcAft>
          <a:spcPct val="0"/>
        </a:spcAft>
        <a:defRPr sz="3200" b="1">
          <a:solidFill>
            <a:schemeClr val="tx1"/>
          </a:solidFill>
          <a:latin typeface="Arial" charset="0"/>
        </a:defRPr>
      </a:lvl9pPr>
    </p:titleStyle>
    <p:bodyStyle>
      <a:lvl1pPr marL="228600" indent="-228600" algn="l" rtl="0" eaLnBrk="1" fontAlgn="base" hangingPunct="1">
        <a:spcBef>
          <a:spcPct val="20000"/>
        </a:spcBef>
        <a:spcAft>
          <a:spcPct val="0"/>
        </a:spcAft>
        <a:buClr>
          <a:srgbClr val="19543B"/>
        </a:buClr>
        <a:buFont typeface="Times" pitchFamily="18" charset="0"/>
        <a:buChar char="•"/>
        <a:defRPr sz="2000" b="0">
          <a:solidFill>
            <a:schemeClr val="tx1"/>
          </a:solidFill>
          <a:latin typeface="Trebuchet MS" pitchFamily="34" charset="0"/>
          <a:ea typeface="+mn-ea"/>
          <a:cs typeface="+mn-cs"/>
        </a:defRPr>
      </a:lvl1pPr>
      <a:lvl2pPr marL="444500" indent="-214313" algn="l" rtl="0" eaLnBrk="1" fontAlgn="base" hangingPunct="1">
        <a:spcBef>
          <a:spcPct val="20000"/>
        </a:spcBef>
        <a:spcAft>
          <a:spcPct val="0"/>
        </a:spcAft>
        <a:buClr>
          <a:schemeClr val="accent1">
            <a:lumMod val="75000"/>
          </a:schemeClr>
        </a:buClr>
        <a:buFont typeface="Times" pitchFamily="18" charset="0"/>
        <a:buChar char="•"/>
        <a:defRPr sz="2800" b="0">
          <a:solidFill>
            <a:schemeClr val="tx1"/>
          </a:solidFill>
          <a:latin typeface="Arial" pitchFamily="34" charset="0"/>
          <a:cs typeface="Arial" pitchFamily="34" charset="0"/>
        </a:defRPr>
      </a:lvl2pPr>
      <a:lvl3pPr marL="647700" indent="-190500" algn="l" rtl="0" eaLnBrk="1" fontAlgn="base" hangingPunct="1">
        <a:spcBef>
          <a:spcPct val="20000"/>
        </a:spcBef>
        <a:spcAft>
          <a:spcPct val="0"/>
        </a:spcAft>
        <a:buClr>
          <a:schemeClr val="accent1">
            <a:lumMod val="75000"/>
          </a:schemeClr>
        </a:buClr>
        <a:buFont typeface="Times" pitchFamily="18" charset="0"/>
        <a:buChar char="•"/>
        <a:defRPr sz="2400" b="0">
          <a:solidFill>
            <a:schemeClr val="tx1"/>
          </a:solidFill>
          <a:latin typeface="Arial" pitchFamily="34" charset="0"/>
          <a:cs typeface="Arial" pitchFamily="34" charset="0"/>
        </a:defRPr>
      </a:lvl3pPr>
      <a:lvl4pPr marL="874713" indent="-215900" algn="l" rtl="0" eaLnBrk="1" fontAlgn="base" hangingPunct="1">
        <a:spcBef>
          <a:spcPct val="20000"/>
        </a:spcBef>
        <a:spcAft>
          <a:spcPct val="0"/>
        </a:spcAft>
        <a:buClr>
          <a:schemeClr val="accent1">
            <a:lumMod val="75000"/>
          </a:schemeClr>
        </a:buClr>
        <a:buFont typeface="Times" pitchFamily="18" charset="0"/>
        <a:buChar char="•"/>
        <a:defRPr sz="2000" b="0">
          <a:solidFill>
            <a:schemeClr val="tx1"/>
          </a:solidFill>
          <a:latin typeface="Arial" pitchFamily="34" charset="0"/>
          <a:cs typeface="Arial" pitchFamily="34" charset="0"/>
        </a:defRPr>
      </a:lvl4pPr>
      <a:lvl5pPr marL="1092200" indent="-215900" algn="l" rtl="0" eaLnBrk="1" fontAlgn="base" hangingPunct="1">
        <a:spcBef>
          <a:spcPct val="20000"/>
        </a:spcBef>
        <a:spcAft>
          <a:spcPct val="0"/>
        </a:spcAft>
        <a:buClr>
          <a:schemeClr val="accent1">
            <a:lumMod val="75000"/>
          </a:schemeClr>
        </a:buClr>
        <a:buFont typeface="Times" pitchFamily="18" charset="0"/>
        <a:buChar char="•"/>
        <a:defRPr sz="1800" b="0">
          <a:solidFill>
            <a:schemeClr val="tx1"/>
          </a:solidFill>
          <a:latin typeface="Arial" pitchFamily="34" charset="0"/>
          <a:cs typeface="Arial" pitchFamily="34" charset="0"/>
        </a:defRPr>
      </a:lvl5pPr>
      <a:lvl6pPr marL="15494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6pPr>
      <a:lvl7pPr marL="20066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7pPr>
      <a:lvl8pPr marL="24638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8pPr>
      <a:lvl9pPr marL="29210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Screen shot 2012-08-28 at 2.37.19 PM.png"/>
          <p:cNvPicPr>
            <a:picLocks noChangeAspect="1"/>
          </p:cNvPicPr>
          <p:nvPr/>
        </p:nvPicPr>
        <p:blipFill>
          <a:blip r:embed="rId12"/>
          <a:srcRect l="1704" t="2222" r="1892" b="2469"/>
          <a:stretch>
            <a:fillRect/>
          </a:stretch>
        </p:blipFill>
        <p:spPr>
          <a:xfrm>
            <a:off x="0" y="0"/>
            <a:ext cx="12192000" cy="6866896"/>
          </a:xfrm>
          <a:prstGeom prst="rect">
            <a:avLst/>
          </a:prstGeom>
        </p:spPr>
      </p:pic>
      <p:sp>
        <p:nvSpPr>
          <p:cNvPr id="13" name="TextBox 12"/>
          <p:cNvSpPr txBox="1"/>
          <p:nvPr/>
        </p:nvSpPr>
        <p:spPr>
          <a:xfrm>
            <a:off x="0" y="6675120"/>
            <a:ext cx="12192000" cy="369332"/>
          </a:xfrm>
          <a:prstGeom prst="rect">
            <a:avLst/>
          </a:prstGeom>
          <a:solidFill>
            <a:schemeClr val="bg1">
              <a:lumMod val="85000"/>
            </a:schemeClr>
          </a:solidFill>
        </p:spPr>
        <p:txBody>
          <a:bodyPr wrap="square" rtlCol="0">
            <a:spAutoFit/>
          </a:bodyPr>
          <a:lstStyle/>
          <a:p>
            <a:endParaRPr lang="en-US" sz="1800" dirty="0"/>
          </a:p>
        </p:txBody>
      </p:sp>
      <p:sp>
        <p:nvSpPr>
          <p:cNvPr id="13315" name="Rectangle 16"/>
          <p:cNvSpPr>
            <a:spLocks noGrp="1" noChangeArrowheads="1"/>
          </p:cNvSpPr>
          <p:nvPr>
            <p:ph type="body" idx="1"/>
          </p:nvPr>
        </p:nvSpPr>
        <p:spPr bwMode="auto">
          <a:xfrm>
            <a:off x="203200" y="1219200"/>
            <a:ext cx="117856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041" name="Rectangle 17"/>
          <p:cNvSpPr>
            <a:spLocks noGrp="1" noChangeArrowheads="1"/>
          </p:cNvSpPr>
          <p:nvPr>
            <p:ph type="ftr" sz="quarter" idx="3"/>
          </p:nvPr>
        </p:nvSpPr>
        <p:spPr bwMode="auto">
          <a:xfrm>
            <a:off x="0" y="6705600"/>
            <a:ext cx="1219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b="1">
                <a:solidFill>
                  <a:srgbClr val="002A07"/>
                </a:solidFill>
                <a:latin typeface="Trebuchet MS" pitchFamily="34" charset="0"/>
              </a:defRPr>
            </a:lvl1pPr>
          </a:lstStyle>
          <a:p>
            <a:endParaRPr lang="en-US" dirty="0"/>
          </a:p>
        </p:txBody>
      </p:sp>
      <p:sp>
        <p:nvSpPr>
          <p:cNvPr id="13318" name="Rectangle 15"/>
          <p:cNvSpPr>
            <a:spLocks noGrp="1" noChangeArrowheads="1"/>
          </p:cNvSpPr>
          <p:nvPr>
            <p:ph type="title"/>
          </p:nvPr>
        </p:nvSpPr>
        <p:spPr bwMode="auto">
          <a:xfrm>
            <a:off x="203200" y="0"/>
            <a:ext cx="11802533"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lvl="0"/>
            <a:r>
              <a:rPr lang="en-US"/>
              <a:t>Click to edit Master title style</a:t>
            </a:r>
            <a:endParaRPr lang="en-US" dirty="0"/>
          </a:p>
        </p:txBody>
      </p:sp>
      <p:sp>
        <p:nvSpPr>
          <p:cNvPr id="1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fld id="{4DD1825F-52B6-45B9-9681-125E8F9CB835}" type="slidenum">
              <a:rPr lang="en-US" smtClean="0"/>
              <a:pPr/>
              <a:t>‹#›</a:t>
            </a:fld>
            <a:endParaRPr lang="en-US" dirty="0"/>
          </a:p>
        </p:txBody>
      </p:sp>
      <p:sp>
        <p:nvSpPr>
          <p:cNvPr id="2" name="Rectangle 1"/>
          <p:cNvSpPr/>
          <p:nvPr/>
        </p:nvSpPr>
        <p:spPr bwMode="auto">
          <a:xfrm>
            <a:off x="0" y="1066800"/>
            <a:ext cx="12192000" cy="560832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200" b="0" i="0" u="none" strike="noStrike" cap="none" normalizeH="0" baseline="0" dirty="0">
              <a:ln>
                <a:noFill/>
              </a:ln>
              <a:solidFill>
                <a:schemeClr val="tx1"/>
              </a:solidFill>
              <a:effectLst/>
              <a:latin typeface="Times" pitchFamily="18" charset="0"/>
            </a:endParaRPr>
          </a:p>
        </p:txBody>
      </p:sp>
    </p:spTree>
    <p:extLst>
      <p:ext uri="{BB962C8B-B14F-4D97-AF65-F5344CB8AC3E}">
        <p14:creationId xmlns:p14="http://schemas.microsoft.com/office/powerpoint/2010/main" val="1890235172"/>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67" r:id="rId10"/>
  </p:sldLayoutIdLst>
  <p:hf hdr="0" ftr="0" dt="0"/>
  <p:txStyles>
    <p:titleStyle>
      <a:lvl1pPr algn="l" rtl="0" eaLnBrk="1" fontAlgn="base" hangingPunct="1">
        <a:spcBef>
          <a:spcPct val="0"/>
        </a:spcBef>
        <a:spcAft>
          <a:spcPct val="0"/>
        </a:spcAft>
        <a:defRPr sz="3200" b="1">
          <a:solidFill>
            <a:schemeClr val="bg1"/>
          </a:solidFill>
          <a:latin typeface="+mj-lt"/>
          <a:ea typeface="+mj-ea"/>
          <a:cs typeface="+mj-cs"/>
        </a:defRPr>
      </a:lvl1pPr>
      <a:lvl2pPr algn="l" rtl="0" eaLnBrk="1" fontAlgn="base" hangingPunct="1">
        <a:spcBef>
          <a:spcPct val="0"/>
        </a:spcBef>
        <a:spcAft>
          <a:spcPct val="0"/>
        </a:spcAft>
        <a:defRPr sz="3200" b="1">
          <a:solidFill>
            <a:schemeClr val="tx1"/>
          </a:solidFill>
          <a:latin typeface="Trebuchet MS" pitchFamily="34" charset="0"/>
        </a:defRPr>
      </a:lvl2pPr>
      <a:lvl3pPr algn="l" rtl="0" eaLnBrk="1" fontAlgn="base" hangingPunct="1">
        <a:spcBef>
          <a:spcPct val="0"/>
        </a:spcBef>
        <a:spcAft>
          <a:spcPct val="0"/>
        </a:spcAft>
        <a:defRPr sz="3200" b="1">
          <a:solidFill>
            <a:schemeClr val="tx1"/>
          </a:solidFill>
          <a:latin typeface="Trebuchet MS" pitchFamily="34" charset="0"/>
        </a:defRPr>
      </a:lvl3pPr>
      <a:lvl4pPr algn="l" rtl="0" eaLnBrk="1" fontAlgn="base" hangingPunct="1">
        <a:spcBef>
          <a:spcPct val="0"/>
        </a:spcBef>
        <a:spcAft>
          <a:spcPct val="0"/>
        </a:spcAft>
        <a:defRPr sz="3200" b="1">
          <a:solidFill>
            <a:schemeClr val="tx1"/>
          </a:solidFill>
          <a:latin typeface="Trebuchet MS" pitchFamily="34" charset="0"/>
        </a:defRPr>
      </a:lvl4pPr>
      <a:lvl5pPr algn="l" rtl="0" eaLnBrk="1" fontAlgn="base" hangingPunct="1">
        <a:spcBef>
          <a:spcPct val="0"/>
        </a:spcBef>
        <a:spcAft>
          <a:spcPct val="0"/>
        </a:spcAft>
        <a:defRPr sz="3200" b="1">
          <a:solidFill>
            <a:schemeClr val="tx1"/>
          </a:solidFill>
          <a:latin typeface="Trebuchet MS" pitchFamily="34" charset="0"/>
        </a:defRPr>
      </a:lvl5pPr>
      <a:lvl6pPr marL="457200" algn="l" rtl="0" eaLnBrk="1" fontAlgn="base" hangingPunct="1">
        <a:spcBef>
          <a:spcPct val="0"/>
        </a:spcBef>
        <a:spcAft>
          <a:spcPct val="0"/>
        </a:spcAft>
        <a:defRPr sz="3200" b="1">
          <a:solidFill>
            <a:schemeClr val="tx1"/>
          </a:solidFill>
          <a:latin typeface="Arial" charset="0"/>
        </a:defRPr>
      </a:lvl6pPr>
      <a:lvl7pPr marL="914400" algn="l" rtl="0" eaLnBrk="1" fontAlgn="base" hangingPunct="1">
        <a:spcBef>
          <a:spcPct val="0"/>
        </a:spcBef>
        <a:spcAft>
          <a:spcPct val="0"/>
        </a:spcAft>
        <a:defRPr sz="3200" b="1">
          <a:solidFill>
            <a:schemeClr val="tx1"/>
          </a:solidFill>
          <a:latin typeface="Arial" charset="0"/>
        </a:defRPr>
      </a:lvl7pPr>
      <a:lvl8pPr marL="1371600" algn="l" rtl="0" eaLnBrk="1" fontAlgn="base" hangingPunct="1">
        <a:spcBef>
          <a:spcPct val="0"/>
        </a:spcBef>
        <a:spcAft>
          <a:spcPct val="0"/>
        </a:spcAft>
        <a:defRPr sz="3200" b="1">
          <a:solidFill>
            <a:schemeClr val="tx1"/>
          </a:solidFill>
          <a:latin typeface="Arial" charset="0"/>
        </a:defRPr>
      </a:lvl8pPr>
      <a:lvl9pPr marL="1828800" algn="l" rtl="0" eaLnBrk="1" fontAlgn="base" hangingPunct="1">
        <a:spcBef>
          <a:spcPct val="0"/>
        </a:spcBef>
        <a:spcAft>
          <a:spcPct val="0"/>
        </a:spcAft>
        <a:defRPr sz="3200" b="1">
          <a:solidFill>
            <a:schemeClr val="tx1"/>
          </a:solidFill>
          <a:latin typeface="Arial" charset="0"/>
        </a:defRPr>
      </a:lvl9pPr>
    </p:titleStyle>
    <p:bodyStyle>
      <a:lvl1pPr marL="228600" indent="-228600" algn="l" rtl="0" eaLnBrk="1" fontAlgn="base" hangingPunct="1">
        <a:spcBef>
          <a:spcPct val="20000"/>
        </a:spcBef>
        <a:spcAft>
          <a:spcPct val="0"/>
        </a:spcAft>
        <a:buClr>
          <a:srgbClr val="19543B"/>
        </a:buClr>
        <a:buFont typeface="Times" pitchFamily="18" charset="0"/>
        <a:buChar char="•"/>
        <a:defRPr sz="2000" b="0">
          <a:solidFill>
            <a:schemeClr val="tx1"/>
          </a:solidFill>
          <a:latin typeface="Trebuchet MS" pitchFamily="34" charset="0"/>
          <a:ea typeface="+mn-ea"/>
          <a:cs typeface="+mn-cs"/>
        </a:defRPr>
      </a:lvl1pPr>
      <a:lvl2pPr marL="444500" indent="-214313" algn="l" rtl="0" eaLnBrk="1" fontAlgn="base" hangingPunct="1">
        <a:spcBef>
          <a:spcPct val="20000"/>
        </a:spcBef>
        <a:spcAft>
          <a:spcPct val="0"/>
        </a:spcAft>
        <a:buClr>
          <a:schemeClr val="accent1"/>
        </a:buClr>
        <a:buFont typeface="Times" pitchFamily="18" charset="0"/>
        <a:buChar char="•"/>
        <a:defRPr sz="2800" b="0">
          <a:solidFill>
            <a:schemeClr val="tx1"/>
          </a:solidFill>
          <a:latin typeface="+mn-lt"/>
        </a:defRPr>
      </a:lvl2pPr>
      <a:lvl3pPr marL="647700" indent="-190500" algn="l" rtl="0" eaLnBrk="1" fontAlgn="base" hangingPunct="1">
        <a:spcBef>
          <a:spcPct val="20000"/>
        </a:spcBef>
        <a:spcAft>
          <a:spcPct val="0"/>
        </a:spcAft>
        <a:buClr>
          <a:schemeClr val="accent1"/>
        </a:buClr>
        <a:buFont typeface="Times" pitchFamily="18" charset="0"/>
        <a:buChar char="•"/>
        <a:defRPr sz="2400" b="0">
          <a:solidFill>
            <a:schemeClr val="tx1"/>
          </a:solidFill>
          <a:latin typeface="+mn-lt"/>
        </a:defRPr>
      </a:lvl3pPr>
      <a:lvl4pPr marL="874713" indent="-215900" algn="l" rtl="0" eaLnBrk="1" fontAlgn="base" hangingPunct="1">
        <a:spcBef>
          <a:spcPct val="20000"/>
        </a:spcBef>
        <a:spcAft>
          <a:spcPct val="0"/>
        </a:spcAft>
        <a:buClr>
          <a:schemeClr val="accent1"/>
        </a:buClr>
        <a:buFont typeface="Times" pitchFamily="18" charset="0"/>
        <a:buChar char="•"/>
        <a:defRPr sz="2000" b="0">
          <a:solidFill>
            <a:schemeClr val="tx1"/>
          </a:solidFill>
          <a:latin typeface="+mn-lt"/>
        </a:defRPr>
      </a:lvl4pPr>
      <a:lvl5pPr marL="1092200" indent="-215900" algn="l" rtl="0" eaLnBrk="1" fontAlgn="base" hangingPunct="1">
        <a:spcBef>
          <a:spcPct val="20000"/>
        </a:spcBef>
        <a:spcAft>
          <a:spcPct val="0"/>
        </a:spcAft>
        <a:buClr>
          <a:schemeClr val="accent1"/>
        </a:buClr>
        <a:buFont typeface="Times" pitchFamily="18" charset="0"/>
        <a:buChar char="•"/>
        <a:defRPr sz="1800" b="0">
          <a:solidFill>
            <a:schemeClr val="tx1"/>
          </a:solidFill>
          <a:latin typeface="+mn-lt"/>
        </a:defRPr>
      </a:lvl5pPr>
      <a:lvl6pPr marL="15494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6pPr>
      <a:lvl7pPr marL="20066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7pPr>
      <a:lvl8pPr marL="24638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8pPr>
      <a:lvl9pPr marL="29210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descr="Screen shot 2012-08-28 at 2.37.19 PM.png"/>
          <p:cNvPicPr>
            <a:picLocks noChangeAspect="1"/>
          </p:cNvPicPr>
          <p:nvPr/>
        </p:nvPicPr>
        <p:blipFill>
          <a:blip r:embed="rId13" cstate="print"/>
          <a:srcRect l="1704" t="2222" r="1892" b="2469"/>
          <a:stretch>
            <a:fillRect/>
          </a:stretch>
        </p:blipFill>
        <p:spPr>
          <a:xfrm>
            <a:off x="0" y="0"/>
            <a:ext cx="12192000" cy="6866896"/>
          </a:xfrm>
          <a:prstGeom prst="rect">
            <a:avLst/>
          </a:prstGeom>
        </p:spPr>
      </p:pic>
      <p:sp>
        <p:nvSpPr>
          <p:cNvPr id="13" name="TextBox 12"/>
          <p:cNvSpPr txBox="1"/>
          <p:nvPr/>
        </p:nvSpPr>
        <p:spPr>
          <a:xfrm>
            <a:off x="0" y="6675120"/>
            <a:ext cx="12192000" cy="369332"/>
          </a:xfrm>
          <a:prstGeom prst="rect">
            <a:avLst/>
          </a:prstGeom>
          <a:solidFill>
            <a:schemeClr val="bg1">
              <a:lumMod val="85000"/>
            </a:schemeClr>
          </a:solidFill>
        </p:spPr>
        <p:txBody>
          <a:bodyPr wrap="square" rtlCol="0">
            <a:spAutoFit/>
          </a:bodyPr>
          <a:lstStyle/>
          <a:p>
            <a:pPr defTabSz="457200"/>
            <a:endParaRPr lang="en-US" sz="1800" dirty="0">
              <a:solidFill>
                <a:srgbClr val="232323"/>
              </a:solidFill>
            </a:endParaRPr>
          </a:p>
        </p:txBody>
      </p:sp>
      <p:sp>
        <p:nvSpPr>
          <p:cNvPr id="13315" name="Rectangle 16"/>
          <p:cNvSpPr>
            <a:spLocks noGrp="1" noChangeArrowheads="1"/>
          </p:cNvSpPr>
          <p:nvPr>
            <p:ph type="body" idx="1"/>
          </p:nvPr>
        </p:nvSpPr>
        <p:spPr bwMode="auto">
          <a:xfrm>
            <a:off x="203200" y="1219200"/>
            <a:ext cx="11785600" cy="518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1"/>
            <a:r>
              <a:rPr lang="en-US" dirty="0"/>
              <a:t>Second level</a:t>
            </a:r>
          </a:p>
          <a:p>
            <a:pPr lvl="2"/>
            <a:r>
              <a:rPr lang="en-US" dirty="0"/>
              <a:t>Third level</a:t>
            </a:r>
          </a:p>
          <a:p>
            <a:pPr lvl="3"/>
            <a:r>
              <a:rPr lang="en-US" dirty="0"/>
              <a:t>Fourth level</a:t>
            </a:r>
          </a:p>
          <a:p>
            <a:pPr lvl="4"/>
            <a:r>
              <a:rPr lang="en-US" dirty="0"/>
              <a:t>Fifth level</a:t>
            </a:r>
          </a:p>
        </p:txBody>
      </p:sp>
      <p:sp>
        <p:nvSpPr>
          <p:cNvPr id="1041" name="Rectangle 17"/>
          <p:cNvSpPr>
            <a:spLocks noGrp="1" noChangeArrowheads="1"/>
          </p:cNvSpPr>
          <p:nvPr>
            <p:ph type="ftr" sz="quarter" idx="3"/>
          </p:nvPr>
        </p:nvSpPr>
        <p:spPr bwMode="auto">
          <a:xfrm>
            <a:off x="0" y="6705600"/>
            <a:ext cx="12192000" cy="1524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900" b="1">
                <a:solidFill>
                  <a:srgbClr val="002A07"/>
                </a:solidFill>
                <a:latin typeface="Trebuchet MS" pitchFamily="34" charset="0"/>
              </a:defRPr>
            </a:lvl1pPr>
          </a:lstStyle>
          <a:p>
            <a:pPr defTabSz="457200"/>
            <a:endParaRPr lang="en-US" dirty="0"/>
          </a:p>
        </p:txBody>
      </p:sp>
      <p:sp>
        <p:nvSpPr>
          <p:cNvPr id="13318" name="Rectangle 15"/>
          <p:cNvSpPr>
            <a:spLocks noGrp="1" noChangeArrowheads="1"/>
          </p:cNvSpPr>
          <p:nvPr>
            <p:ph type="title"/>
          </p:nvPr>
        </p:nvSpPr>
        <p:spPr bwMode="auto">
          <a:xfrm>
            <a:off x="203200" y="0"/>
            <a:ext cx="11802533"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rmAutofit/>
          </a:bodyPr>
          <a:lstStyle/>
          <a:p>
            <a:pPr lvl="0"/>
            <a:r>
              <a:rPr lang="en-US"/>
              <a:t>Click to edit Master title style</a:t>
            </a:r>
            <a:endParaRPr lang="en-US" dirty="0"/>
          </a:p>
        </p:txBody>
      </p:sp>
      <p:sp>
        <p:nvSpPr>
          <p:cNvPr id="16" name="Slide Number Placeholder 15"/>
          <p:cNvSpPr>
            <a:spLocks noGrp="1"/>
          </p:cNvSpPr>
          <p:nvPr>
            <p:ph type="sldNum" sz="quarter" idx="4"/>
          </p:nvPr>
        </p:nvSpPr>
        <p:spPr>
          <a:xfrm>
            <a:off x="9347200" y="6705600"/>
            <a:ext cx="2844800" cy="152400"/>
          </a:xfrm>
          <a:prstGeom prst="rect">
            <a:avLst/>
          </a:prstGeom>
        </p:spPr>
        <p:txBody>
          <a:bodyPr vert="horz" lIns="91440" tIns="45720" rIns="91440" bIns="45720" rtlCol="0" anchor="ctr"/>
          <a:lstStyle>
            <a:lvl1pPr algn="r">
              <a:defRPr sz="1200">
                <a:solidFill>
                  <a:schemeClr val="tx1"/>
                </a:solidFill>
              </a:defRPr>
            </a:lvl1pPr>
          </a:lstStyle>
          <a:p>
            <a:pPr defTabSz="457200"/>
            <a:fld id="{4DD1825F-52B6-45B9-9681-125E8F9CB835}" type="slidenum">
              <a:rPr lang="en-US" smtClean="0">
                <a:solidFill>
                  <a:srgbClr val="232323"/>
                </a:solidFill>
              </a:rPr>
              <a:pPr defTabSz="457200"/>
              <a:t>‹#›</a:t>
            </a:fld>
            <a:endParaRPr lang="en-US" dirty="0">
              <a:solidFill>
                <a:srgbClr val="232323"/>
              </a:solidFill>
            </a:endParaRPr>
          </a:p>
        </p:txBody>
      </p:sp>
    </p:spTree>
    <p:extLst>
      <p:ext uri="{BB962C8B-B14F-4D97-AF65-F5344CB8AC3E}">
        <p14:creationId xmlns:p14="http://schemas.microsoft.com/office/powerpoint/2010/main" val="482737462"/>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hf hdr="0" ftr="0" dt="0"/>
  <p:txStyles>
    <p:titleStyle>
      <a:lvl1pPr algn="l" rtl="0" eaLnBrk="1" fontAlgn="base" hangingPunct="1">
        <a:spcBef>
          <a:spcPct val="0"/>
        </a:spcBef>
        <a:spcAft>
          <a:spcPct val="0"/>
        </a:spcAft>
        <a:defRPr sz="3200" b="1">
          <a:solidFill>
            <a:schemeClr val="bg1"/>
          </a:solidFill>
          <a:latin typeface="+mj-lt"/>
          <a:ea typeface="+mj-ea"/>
          <a:cs typeface="+mj-cs"/>
        </a:defRPr>
      </a:lvl1pPr>
      <a:lvl2pPr algn="l" rtl="0" eaLnBrk="1" fontAlgn="base" hangingPunct="1">
        <a:spcBef>
          <a:spcPct val="0"/>
        </a:spcBef>
        <a:spcAft>
          <a:spcPct val="0"/>
        </a:spcAft>
        <a:defRPr sz="3200" b="1">
          <a:solidFill>
            <a:schemeClr val="tx1"/>
          </a:solidFill>
          <a:latin typeface="Trebuchet MS" pitchFamily="34" charset="0"/>
        </a:defRPr>
      </a:lvl2pPr>
      <a:lvl3pPr algn="l" rtl="0" eaLnBrk="1" fontAlgn="base" hangingPunct="1">
        <a:spcBef>
          <a:spcPct val="0"/>
        </a:spcBef>
        <a:spcAft>
          <a:spcPct val="0"/>
        </a:spcAft>
        <a:defRPr sz="3200" b="1">
          <a:solidFill>
            <a:schemeClr val="tx1"/>
          </a:solidFill>
          <a:latin typeface="Trebuchet MS" pitchFamily="34" charset="0"/>
        </a:defRPr>
      </a:lvl3pPr>
      <a:lvl4pPr algn="l" rtl="0" eaLnBrk="1" fontAlgn="base" hangingPunct="1">
        <a:spcBef>
          <a:spcPct val="0"/>
        </a:spcBef>
        <a:spcAft>
          <a:spcPct val="0"/>
        </a:spcAft>
        <a:defRPr sz="3200" b="1">
          <a:solidFill>
            <a:schemeClr val="tx1"/>
          </a:solidFill>
          <a:latin typeface="Trebuchet MS" pitchFamily="34" charset="0"/>
        </a:defRPr>
      </a:lvl4pPr>
      <a:lvl5pPr algn="l" rtl="0" eaLnBrk="1" fontAlgn="base" hangingPunct="1">
        <a:spcBef>
          <a:spcPct val="0"/>
        </a:spcBef>
        <a:spcAft>
          <a:spcPct val="0"/>
        </a:spcAft>
        <a:defRPr sz="3200" b="1">
          <a:solidFill>
            <a:schemeClr val="tx1"/>
          </a:solidFill>
          <a:latin typeface="Trebuchet MS" pitchFamily="34" charset="0"/>
        </a:defRPr>
      </a:lvl5pPr>
      <a:lvl6pPr marL="457200" algn="l" rtl="0" eaLnBrk="1" fontAlgn="base" hangingPunct="1">
        <a:spcBef>
          <a:spcPct val="0"/>
        </a:spcBef>
        <a:spcAft>
          <a:spcPct val="0"/>
        </a:spcAft>
        <a:defRPr sz="3200" b="1">
          <a:solidFill>
            <a:schemeClr val="tx1"/>
          </a:solidFill>
          <a:latin typeface="Arial" charset="0"/>
        </a:defRPr>
      </a:lvl6pPr>
      <a:lvl7pPr marL="914400" algn="l" rtl="0" eaLnBrk="1" fontAlgn="base" hangingPunct="1">
        <a:spcBef>
          <a:spcPct val="0"/>
        </a:spcBef>
        <a:spcAft>
          <a:spcPct val="0"/>
        </a:spcAft>
        <a:defRPr sz="3200" b="1">
          <a:solidFill>
            <a:schemeClr val="tx1"/>
          </a:solidFill>
          <a:latin typeface="Arial" charset="0"/>
        </a:defRPr>
      </a:lvl7pPr>
      <a:lvl8pPr marL="1371600" algn="l" rtl="0" eaLnBrk="1" fontAlgn="base" hangingPunct="1">
        <a:spcBef>
          <a:spcPct val="0"/>
        </a:spcBef>
        <a:spcAft>
          <a:spcPct val="0"/>
        </a:spcAft>
        <a:defRPr sz="3200" b="1">
          <a:solidFill>
            <a:schemeClr val="tx1"/>
          </a:solidFill>
          <a:latin typeface="Arial" charset="0"/>
        </a:defRPr>
      </a:lvl8pPr>
      <a:lvl9pPr marL="1828800" algn="l" rtl="0" eaLnBrk="1" fontAlgn="base" hangingPunct="1">
        <a:spcBef>
          <a:spcPct val="0"/>
        </a:spcBef>
        <a:spcAft>
          <a:spcPct val="0"/>
        </a:spcAft>
        <a:defRPr sz="3200" b="1">
          <a:solidFill>
            <a:schemeClr val="tx1"/>
          </a:solidFill>
          <a:latin typeface="Arial" charset="0"/>
        </a:defRPr>
      </a:lvl9pPr>
    </p:titleStyle>
    <p:bodyStyle>
      <a:lvl1pPr marL="228600" indent="-228600" algn="l" rtl="0" eaLnBrk="1" fontAlgn="base" hangingPunct="1">
        <a:spcBef>
          <a:spcPct val="20000"/>
        </a:spcBef>
        <a:spcAft>
          <a:spcPct val="0"/>
        </a:spcAft>
        <a:buClr>
          <a:srgbClr val="19543B"/>
        </a:buClr>
        <a:buFont typeface="Times" pitchFamily="18" charset="0"/>
        <a:buChar char="•"/>
        <a:defRPr sz="2000" b="0">
          <a:solidFill>
            <a:schemeClr val="tx1"/>
          </a:solidFill>
          <a:latin typeface="Trebuchet MS" pitchFamily="34" charset="0"/>
          <a:ea typeface="+mn-ea"/>
          <a:cs typeface="+mn-cs"/>
        </a:defRPr>
      </a:lvl1pPr>
      <a:lvl2pPr marL="444500" indent="-214313" algn="l" rtl="0" eaLnBrk="1" fontAlgn="base" hangingPunct="1">
        <a:spcBef>
          <a:spcPct val="20000"/>
        </a:spcBef>
        <a:spcAft>
          <a:spcPct val="0"/>
        </a:spcAft>
        <a:buClr>
          <a:schemeClr val="accent1"/>
        </a:buClr>
        <a:buFont typeface="Times" pitchFamily="18" charset="0"/>
        <a:buChar char="•"/>
        <a:defRPr sz="2800" b="0">
          <a:solidFill>
            <a:schemeClr val="tx1"/>
          </a:solidFill>
          <a:latin typeface="+mn-lt"/>
        </a:defRPr>
      </a:lvl2pPr>
      <a:lvl3pPr marL="647700" indent="-190500" algn="l" rtl="0" eaLnBrk="1" fontAlgn="base" hangingPunct="1">
        <a:spcBef>
          <a:spcPct val="20000"/>
        </a:spcBef>
        <a:spcAft>
          <a:spcPct val="0"/>
        </a:spcAft>
        <a:buClr>
          <a:schemeClr val="accent1"/>
        </a:buClr>
        <a:buFont typeface="Times" pitchFamily="18" charset="0"/>
        <a:buChar char="•"/>
        <a:defRPr sz="2400" b="0">
          <a:solidFill>
            <a:schemeClr val="tx1"/>
          </a:solidFill>
          <a:latin typeface="+mn-lt"/>
        </a:defRPr>
      </a:lvl3pPr>
      <a:lvl4pPr marL="874713" indent="-215900" algn="l" rtl="0" eaLnBrk="1" fontAlgn="base" hangingPunct="1">
        <a:spcBef>
          <a:spcPct val="20000"/>
        </a:spcBef>
        <a:spcAft>
          <a:spcPct val="0"/>
        </a:spcAft>
        <a:buClr>
          <a:schemeClr val="accent1"/>
        </a:buClr>
        <a:buFont typeface="Times" pitchFamily="18" charset="0"/>
        <a:buChar char="•"/>
        <a:defRPr sz="2000" b="0">
          <a:solidFill>
            <a:schemeClr val="tx1"/>
          </a:solidFill>
          <a:latin typeface="+mn-lt"/>
        </a:defRPr>
      </a:lvl4pPr>
      <a:lvl5pPr marL="1092200" indent="-215900" algn="l" rtl="0" eaLnBrk="1" fontAlgn="base" hangingPunct="1">
        <a:spcBef>
          <a:spcPct val="20000"/>
        </a:spcBef>
        <a:spcAft>
          <a:spcPct val="0"/>
        </a:spcAft>
        <a:buClr>
          <a:schemeClr val="accent1"/>
        </a:buClr>
        <a:buFont typeface="Times" pitchFamily="18" charset="0"/>
        <a:buChar char="•"/>
        <a:defRPr sz="1800" b="0">
          <a:solidFill>
            <a:schemeClr val="tx1"/>
          </a:solidFill>
          <a:latin typeface="+mn-lt"/>
        </a:defRPr>
      </a:lvl5pPr>
      <a:lvl6pPr marL="15494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6pPr>
      <a:lvl7pPr marL="20066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7pPr>
      <a:lvl8pPr marL="24638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8pPr>
      <a:lvl9pPr marL="29210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1.xml"/></Relationships>
</file>

<file path=ppt/slides/_rels/slide14.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71.xml"/></Relationships>
</file>

<file path=ppt/slides/_rels/slide1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2.xml"/><Relationship Id="rId1" Type="http://schemas.openxmlformats.org/officeDocument/2006/relationships/slideLayout" Target="../slideLayouts/slideLayout71.xml"/></Relationships>
</file>

<file path=ppt/slides/_rels/slide1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66.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xml"/><Relationship Id="rId1" Type="http://schemas.openxmlformats.org/officeDocument/2006/relationships/slideLayout" Target="../slideLayouts/slideLayout66.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xml"/><Relationship Id="rId1" Type="http://schemas.openxmlformats.org/officeDocument/2006/relationships/slideLayout" Target="../slideLayouts/slideLayout66.xml"/><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67.xml"/><Relationship Id="rId4" Type="http://schemas.openxmlformats.org/officeDocument/2006/relationships/image" Target="../media/image28.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66.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66.xml"/></Relationships>
</file>

<file path=ppt/slides/_rels/slide2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6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6.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6.xml"/><Relationship Id="rId1" Type="http://schemas.openxmlformats.org/officeDocument/2006/relationships/vmlDrawing" Target="../drawings/vmlDrawing1.vml"/><Relationship Id="rId5" Type="http://schemas.openxmlformats.org/officeDocument/2006/relationships/image" Target="../media/image13.emf"/><Relationship Id="rId4" Type="http://schemas.openxmlformats.org/officeDocument/2006/relationships/image" Target="../media/image12.emf"/></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xml"/><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6.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AE8571-AB14-4996-93C3-23BE70B74EFA}"/>
              </a:ext>
            </a:extLst>
          </p:cNvPr>
          <p:cNvSpPr>
            <a:spLocks noGrp="1"/>
          </p:cNvSpPr>
          <p:nvPr>
            <p:ph type="title"/>
          </p:nvPr>
        </p:nvSpPr>
        <p:spPr/>
        <p:txBody>
          <a:bodyPr/>
          <a:lstStyle/>
          <a:p>
            <a:pPr algn="ctr"/>
            <a:r>
              <a:rPr lang="en-US" dirty="0"/>
              <a:t>Firm Inflation Expectations and Uncertainty</a:t>
            </a:r>
          </a:p>
        </p:txBody>
      </p:sp>
      <p:sp>
        <p:nvSpPr>
          <p:cNvPr id="4" name="Slide Number Placeholder 3">
            <a:extLst>
              <a:ext uri="{FF2B5EF4-FFF2-40B4-BE49-F238E27FC236}">
                <a16:creationId xmlns:a16="http://schemas.microsoft.com/office/drawing/2014/main" id="{90E9665D-8215-4EA0-8FF2-4599D170B26B}"/>
              </a:ext>
            </a:extLst>
          </p:cNvPr>
          <p:cNvSpPr>
            <a:spLocks noGrp="1"/>
          </p:cNvSpPr>
          <p:nvPr>
            <p:ph type="sldNum" sz="quarter" idx="4"/>
          </p:nvPr>
        </p:nvSpPr>
        <p:spPr/>
        <p:txBody>
          <a:bodyPr/>
          <a:lstStyle/>
          <a:p>
            <a:fld id="{4DD1825F-52B6-45B9-9681-125E8F9CB835}" type="slidenum">
              <a:rPr lang="en-US" smtClean="0"/>
              <a:pPr/>
              <a:t>1</a:t>
            </a:fld>
            <a:endParaRPr lang="en-US" dirty="0"/>
          </a:p>
        </p:txBody>
      </p:sp>
      <p:sp>
        <p:nvSpPr>
          <p:cNvPr id="5" name="Text Placeholder 4">
            <a:extLst>
              <a:ext uri="{FF2B5EF4-FFF2-40B4-BE49-F238E27FC236}">
                <a16:creationId xmlns:a16="http://schemas.microsoft.com/office/drawing/2014/main" id="{9F555295-9690-4D1F-880A-879FB8E8AA06}"/>
              </a:ext>
            </a:extLst>
          </p:cNvPr>
          <p:cNvSpPr txBox="1">
            <a:spLocks/>
          </p:cNvSpPr>
          <p:nvPr/>
        </p:nvSpPr>
        <p:spPr>
          <a:xfrm>
            <a:off x="3030575" y="2083451"/>
            <a:ext cx="5984698" cy="1121388"/>
          </a:xfrm>
          <a:prstGeom prst="rect">
            <a:avLst/>
          </a:prstGeom>
        </p:spPr>
        <p:txBody>
          <a:bodyPr/>
          <a:lstStyle>
            <a:lvl1pPr marL="228600" indent="-228600" algn="l" rtl="0" eaLnBrk="1" fontAlgn="base" hangingPunct="1">
              <a:spcBef>
                <a:spcPct val="20000"/>
              </a:spcBef>
              <a:spcAft>
                <a:spcPct val="0"/>
              </a:spcAft>
              <a:buClr>
                <a:srgbClr val="19543B"/>
              </a:buClr>
              <a:buFont typeface="Times" pitchFamily="18" charset="0"/>
              <a:buChar char="•"/>
              <a:defRPr sz="2000" b="0">
                <a:solidFill>
                  <a:schemeClr val="tx1"/>
                </a:solidFill>
                <a:latin typeface="Trebuchet MS" pitchFamily="34" charset="0"/>
                <a:ea typeface="+mn-ea"/>
                <a:cs typeface="+mn-cs"/>
              </a:defRPr>
            </a:lvl1pPr>
            <a:lvl2pPr marL="444500" indent="-214313" algn="l" rtl="0" eaLnBrk="1" fontAlgn="base" hangingPunct="1">
              <a:spcBef>
                <a:spcPct val="20000"/>
              </a:spcBef>
              <a:spcAft>
                <a:spcPct val="0"/>
              </a:spcAft>
              <a:buClr>
                <a:schemeClr val="accent1"/>
              </a:buClr>
              <a:buFont typeface="Times" pitchFamily="18" charset="0"/>
              <a:buChar char="•"/>
              <a:defRPr sz="2800" b="0">
                <a:solidFill>
                  <a:schemeClr val="tx1"/>
                </a:solidFill>
                <a:latin typeface="+mn-lt"/>
              </a:defRPr>
            </a:lvl2pPr>
            <a:lvl3pPr marL="647700" indent="-190500" algn="l" rtl="0" eaLnBrk="1" fontAlgn="base" hangingPunct="1">
              <a:spcBef>
                <a:spcPct val="20000"/>
              </a:spcBef>
              <a:spcAft>
                <a:spcPct val="0"/>
              </a:spcAft>
              <a:buClr>
                <a:schemeClr val="accent1"/>
              </a:buClr>
              <a:buFont typeface="Times" pitchFamily="18" charset="0"/>
              <a:buChar char="•"/>
              <a:defRPr sz="2400" b="0">
                <a:solidFill>
                  <a:schemeClr val="tx1"/>
                </a:solidFill>
                <a:latin typeface="+mn-lt"/>
              </a:defRPr>
            </a:lvl3pPr>
            <a:lvl4pPr marL="874713" indent="-215900" algn="l" rtl="0" eaLnBrk="1" fontAlgn="base" hangingPunct="1">
              <a:spcBef>
                <a:spcPct val="20000"/>
              </a:spcBef>
              <a:spcAft>
                <a:spcPct val="0"/>
              </a:spcAft>
              <a:buClr>
                <a:schemeClr val="accent1"/>
              </a:buClr>
              <a:buFont typeface="Times" pitchFamily="18" charset="0"/>
              <a:buChar char="•"/>
              <a:defRPr sz="2000" b="0">
                <a:solidFill>
                  <a:schemeClr val="tx1"/>
                </a:solidFill>
                <a:latin typeface="+mn-lt"/>
              </a:defRPr>
            </a:lvl4pPr>
            <a:lvl5pPr marL="1092200" indent="-215900" algn="l" rtl="0" eaLnBrk="1" fontAlgn="base" hangingPunct="1">
              <a:spcBef>
                <a:spcPct val="20000"/>
              </a:spcBef>
              <a:spcAft>
                <a:spcPct val="0"/>
              </a:spcAft>
              <a:buClr>
                <a:schemeClr val="accent1"/>
              </a:buClr>
              <a:buFont typeface="Times" pitchFamily="18" charset="0"/>
              <a:buChar char="•"/>
              <a:defRPr sz="1800" b="0">
                <a:solidFill>
                  <a:schemeClr val="tx1"/>
                </a:solidFill>
                <a:latin typeface="+mn-lt"/>
              </a:defRPr>
            </a:lvl5pPr>
            <a:lvl6pPr marL="15494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6pPr>
            <a:lvl7pPr marL="20066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7pPr>
            <a:lvl8pPr marL="24638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8pPr>
            <a:lvl9pPr marL="2921000" indent="-215900" algn="l" rtl="0" eaLnBrk="1" fontAlgn="base" hangingPunct="1">
              <a:spcBef>
                <a:spcPct val="20000"/>
              </a:spcBef>
              <a:spcAft>
                <a:spcPct val="0"/>
              </a:spcAft>
              <a:buClr>
                <a:srgbClr val="19543B"/>
              </a:buClr>
              <a:buFont typeface="Times" pitchFamily="18" charset="0"/>
              <a:buChar char="•"/>
              <a:defRPr sz="1400" b="1">
                <a:solidFill>
                  <a:schemeClr val="bg2"/>
                </a:solidFill>
                <a:latin typeface="+mn-lt"/>
              </a:defRPr>
            </a:lvl9pPr>
          </a:lstStyle>
          <a:p>
            <a:pPr marL="0" indent="0" algn="ctr">
              <a:buNone/>
            </a:pPr>
            <a:r>
              <a:rPr lang="en-US" kern="0" dirty="0">
                <a:latin typeface="+mj-lt"/>
              </a:rPr>
              <a:t>Brent Meyer (Atlanta Fed) </a:t>
            </a:r>
          </a:p>
          <a:p>
            <a:pPr marL="0" indent="0" algn="ctr">
              <a:buNone/>
            </a:pPr>
            <a:r>
              <a:rPr lang="en-US" kern="0" dirty="0">
                <a:latin typeface="+mj-lt"/>
              </a:rPr>
              <a:t>Nicholas Parker (Atlanta Fed)</a:t>
            </a:r>
          </a:p>
          <a:p>
            <a:pPr marL="0" indent="0" algn="ctr">
              <a:buNone/>
            </a:pPr>
            <a:r>
              <a:rPr lang="en-US" kern="0" dirty="0">
                <a:latin typeface="+mj-lt"/>
              </a:rPr>
              <a:t>Xuguang Simon Sheng (American University)</a:t>
            </a:r>
          </a:p>
          <a:p>
            <a:endParaRPr lang="en-US" b="1" kern="0" dirty="0"/>
          </a:p>
        </p:txBody>
      </p:sp>
      <p:sp>
        <p:nvSpPr>
          <p:cNvPr id="11" name="TextBox 10">
            <a:extLst>
              <a:ext uri="{FF2B5EF4-FFF2-40B4-BE49-F238E27FC236}">
                <a16:creationId xmlns:a16="http://schemas.microsoft.com/office/drawing/2014/main" id="{E4656354-7E79-416B-9FD1-2E0017D5C264}"/>
              </a:ext>
            </a:extLst>
          </p:cNvPr>
          <p:cNvSpPr txBox="1"/>
          <p:nvPr/>
        </p:nvSpPr>
        <p:spPr>
          <a:xfrm>
            <a:off x="2210540" y="4204447"/>
            <a:ext cx="7261933" cy="923330"/>
          </a:xfrm>
          <a:prstGeom prst="rect">
            <a:avLst/>
          </a:prstGeom>
          <a:noFill/>
        </p:spPr>
        <p:txBody>
          <a:bodyPr wrap="square">
            <a:spAutoFit/>
          </a:bodyPr>
          <a:lstStyle/>
          <a:p>
            <a:pPr algn="ctr"/>
            <a:r>
              <a:rPr lang="en-US" sz="1800" kern="0" dirty="0"/>
              <a:t>Conference on Real-Time Data Analysis, Methods, and Applications</a:t>
            </a:r>
          </a:p>
          <a:p>
            <a:pPr algn="ctr"/>
            <a:endParaRPr lang="en-US" kern="0" dirty="0"/>
          </a:p>
          <a:p>
            <a:pPr algn="ctr"/>
            <a:r>
              <a:rPr lang="en-US" sz="1800" kern="0" dirty="0"/>
              <a:t>October 8-10, 2020</a:t>
            </a:r>
          </a:p>
        </p:txBody>
      </p:sp>
    </p:spTree>
    <p:extLst>
      <p:ext uri="{BB962C8B-B14F-4D97-AF65-F5344CB8AC3E}">
        <p14:creationId xmlns:p14="http://schemas.microsoft.com/office/powerpoint/2010/main" val="17205517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Bimodality in Probabilistic Inflation Expectations</a:t>
            </a:r>
          </a:p>
        </p:txBody>
      </p:sp>
      <p:sp>
        <p:nvSpPr>
          <p:cNvPr id="4" name="Slide Number Placeholder 3"/>
          <p:cNvSpPr>
            <a:spLocks noGrp="1"/>
          </p:cNvSpPr>
          <p:nvPr>
            <p:ph type="sldNum" sz="quarter" idx="4"/>
          </p:nvPr>
        </p:nvSpPr>
        <p:spPr/>
        <p:txBody>
          <a:bodyPr/>
          <a:lstStyle/>
          <a:p>
            <a:fld id="{4DD1825F-52B6-45B9-9681-125E8F9CB835}" type="slidenum">
              <a:rPr lang="en-US" smtClean="0"/>
              <a:pPr/>
              <a:t>10</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1183009895"/>
              </p:ext>
            </p:extLst>
          </p:nvPr>
        </p:nvGraphicFramePr>
        <p:xfrm>
          <a:off x="203200" y="1683237"/>
          <a:ext cx="5524738" cy="4061957"/>
        </p:xfrm>
        <a:graphic>
          <a:graphicData uri="http://schemas.openxmlformats.org/drawingml/2006/table">
            <a:tbl>
              <a:tblPr firstRow="1" bandRow="1">
                <a:tableStyleId>{2A488322-F2BA-4B5B-9748-0D474271808F}</a:tableStyleId>
              </a:tblPr>
              <a:tblGrid>
                <a:gridCol w="2550175">
                  <a:extLst>
                    <a:ext uri="{9D8B030D-6E8A-4147-A177-3AD203B41FA5}">
                      <a16:colId xmlns:a16="http://schemas.microsoft.com/office/drawing/2014/main" val="164161798"/>
                    </a:ext>
                  </a:extLst>
                </a:gridCol>
                <a:gridCol w="1122695">
                  <a:extLst>
                    <a:ext uri="{9D8B030D-6E8A-4147-A177-3AD203B41FA5}">
                      <a16:colId xmlns:a16="http://schemas.microsoft.com/office/drawing/2014/main" val="2082819480"/>
                    </a:ext>
                  </a:extLst>
                </a:gridCol>
                <a:gridCol w="1851868">
                  <a:extLst>
                    <a:ext uri="{9D8B030D-6E8A-4147-A177-3AD203B41FA5}">
                      <a16:colId xmlns:a16="http://schemas.microsoft.com/office/drawing/2014/main" val="247169350"/>
                    </a:ext>
                  </a:extLst>
                </a:gridCol>
              </a:tblGrid>
              <a:tr h="584562">
                <a:tc gridSpan="3">
                  <a:txBody>
                    <a:bodyPr/>
                    <a:lstStyle/>
                    <a:p>
                      <a:pPr algn="ctr"/>
                      <a:r>
                        <a:rPr lang="en-US" sz="1400" dirty="0">
                          <a:solidFill>
                            <a:schemeClr val="tx1"/>
                          </a:solidFill>
                          <a:latin typeface="Times New Roman" panose="02020603050405020304" pitchFamily="18" charset="0"/>
                          <a:cs typeface="Times New Roman" panose="02020603050405020304" pitchFamily="18" charset="0"/>
                        </a:rPr>
                        <a:t>Instances</a:t>
                      </a:r>
                      <a:r>
                        <a:rPr lang="en-US" sz="1400" baseline="0" dirty="0">
                          <a:solidFill>
                            <a:schemeClr val="tx1"/>
                          </a:solidFill>
                          <a:latin typeface="Times New Roman" panose="02020603050405020304" pitchFamily="18" charset="0"/>
                          <a:cs typeface="Times New Roman" panose="02020603050405020304" pitchFamily="18" charset="0"/>
                        </a:rPr>
                        <a:t> of Bimodality </a:t>
                      </a:r>
                    </a:p>
                    <a:p>
                      <a:pPr algn="ctr"/>
                      <a:r>
                        <a:rPr lang="en-US" sz="1400" baseline="0" dirty="0">
                          <a:solidFill>
                            <a:schemeClr val="tx1"/>
                          </a:solidFill>
                          <a:latin typeface="Times New Roman" panose="02020603050405020304" pitchFamily="18" charset="0"/>
                          <a:cs typeface="Times New Roman" panose="02020603050405020304" pitchFamily="18" charset="0"/>
                        </a:rPr>
                        <a:t>by industry</a:t>
                      </a:r>
                      <a:endParaRPr lang="en-US" sz="1400" dirty="0">
                        <a:solidFill>
                          <a:schemeClr val="tx1"/>
                        </a:solidFill>
                        <a:latin typeface="Times New Roman" panose="02020603050405020304" pitchFamily="18" charset="0"/>
                        <a:cs typeface="Times New Roman" panose="02020603050405020304" pitchFamily="18" charset="0"/>
                      </a:endParaRPr>
                    </a:p>
                  </a:txBody>
                  <a:tcPr>
                    <a:solidFill>
                      <a:schemeClr val="bg1"/>
                    </a:solidFill>
                  </a:tcPr>
                </a:tc>
                <a:tc hMerge="1">
                  <a:txBody>
                    <a:bodyPr/>
                    <a:lstStyle/>
                    <a:p>
                      <a:pPr algn="ctr"/>
                      <a:endParaRPr lang="en-US" dirty="0"/>
                    </a:p>
                  </a:txBody>
                  <a:tcPr>
                    <a:solidFill>
                      <a:schemeClr val="bg1"/>
                    </a:solidFill>
                  </a:tcPr>
                </a:tc>
                <a:tc hMerge="1">
                  <a:txBody>
                    <a:bodyPr/>
                    <a:lstStyle/>
                    <a:p>
                      <a:pPr algn="ctr"/>
                      <a:endParaRPr lang="en-US" dirty="0"/>
                    </a:p>
                  </a:txBody>
                  <a:tcPr>
                    <a:solidFill>
                      <a:schemeClr val="bg1"/>
                    </a:solidFill>
                  </a:tcPr>
                </a:tc>
                <a:extLst>
                  <a:ext uri="{0D108BD9-81ED-4DB2-BD59-A6C34878D82A}">
                    <a16:rowId xmlns:a16="http://schemas.microsoft.com/office/drawing/2014/main" val="248420912"/>
                  </a:ext>
                </a:extLst>
              </a:tr>
              <a:tr h="230541">
                <a:tc>
                  <a:txBody>
                    <a:bodyPr/>
                    <a:lstStyle/>
                    <a:p>
                      <a:pPr algn="ctr" fontAlgn="b"/>
                      <a:r>
                        <a:rPr lang="en-US" sz="1200" b="1" i="1" u="sng" strike="noStrike" dirty="0">
                          <a:solidFill>
                            <a:srgbClr val="000000"/>
                          </a:solidFill>
                          <a:effectLst/>
                          <a:latin typeface="Times New Roman" panose="02020603050405020304" pitchFamily="18" charset="0"/>
                          <a:cs typeface="Times New Roman" panose="02020603050405020304" pitchFamily="18" charset="0"/>
                        </a:rPr>
                        <a:t>Industry</a:t>
                      </a:r>
                    </a:p>
                  </a:txBody>
                  <a:tcPr marL="6350" marR="6350" marT="6350" marB="0" anchor="b">
                    <a:solidFill>
                      <a:schemeClr val="bg1"/>
                    </a:solidFill>
                  </a:tcPr>
                </a:tc>
                <a:tc>
                  <a:txBody>
                    <a:bodyPr/>
                    <a:lstStyle/>
                    <a:p>
                      <a:pPr algn="ctr" fontAlgn="b"/>
                      <a:r>
                        <a:rPr lang="en-US" sz="1200" b="1" i="1" u="sng" strike="noStrike" dirty="0">
                          <a:solidFill>
                            <a:srgbClr val="000000"/>
                          </a:solidFill>
                          <a:effectLst/>
                          <a:latin typeface="Times New Roman" panose="02020603050405020304" pitchFamily="18" charset="0"/>
                          <a:cs typeface="Times New Roman" panose="02020603050405020304" pitchFamily="18" charset="0"/>
                        </a:rPr>
                        <a:t>Count</a:t>
                      </a:r>
                    </a:p>
                  </a:txBody>
                  <a:tcPr marL="6350" marR="6350" marT="6350" marB="0" anchor="b">
                    <a:solidFill>
                      <a:schemeClr val="bg1"/>
                    </a:solidFill>
                  </a:tcPr>
                </a:tc>
                <a:tc>
                  <a:txBody>
                    <a:bodyPr/>
                    <a:lstStyle/>
                    <a:p>
                      <a:pPr algn="ctr" fontAlgn="b"/>
                      <a:r>
                        <a:rPr lang="en-US" sz="1200" b="1" i="1" u="sng" strike="noStrike" dirty="0">
                          <a:solidFill>
                            <a:srgbClr val="000000"/>
                          </a:solidFill>
                          <a:effectLst/>
                          <a:latin typeface="Times New Roman" panose="02020603050405020304" pitchFamily="18" charset="0"/>
                          <a:cs typeface="Times New Roman" panose="02020603050405020304" pitchFamily="18" charset="0"/>
                        </a:rPr>
                        <a:t>Share</a:t>
                      </a:r>
                      <a:r>
                        <a:rPr lang="en-US" sz="1200" b="1" i="1" u="sng" strike="noStrike" baseline="0" dirty="0">
                          <a:solidFill>
                            <a:srgbClr val="000000"/>
                          </a:solidFill>
                          <a:effectLst/>
                          <a:latin typeface="Times New Roman" panose="02020603050405020304" pitchFamily="18" charset="0"/>
                          <a:cs typeface="Times New Roman" panose="02020603050405020304" pitchFamily="18" charset="0"/>
                        </a:rPr>
                        <a:t> of Bimodal Responses</a:t>
                      </a:r>
                      <a:endParaRPr lang="en-US" sz="1200" b="1" i="1" u="sng"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b">
                    <a:solidFill>
                      <a:schemeClr val="bg1"/>
                    </a:solidFill>
                  </a:tcPr>
                </a:tc>
                <a:extLst>
                  <a:ext uri="{0D108BD9-81ED-4DB2-BD59-A6C34878D82A}">
                    <a16:rowId xmlns:a16="http://schemas.microsoft.com/office/drawing/2014/main" val="2794620778"/>
                  </a:ext>
                </a:extLst>
              </a:tr>
              <a:tr h="24982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Construction</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24</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7.29</a:t>
                      </a:r>
                    </a:p>
                  </a:txBody>
                  <a:tcPr marL="6350" marR="6350" marT="6350" marB="0" anchor="b">
                    <a:solidFill>
                      <a:schemeClr val="bg1"/>
                    </a:solidFill>
                  </a:tcPr>
                </a:tc>
                <a:extLst>
                  <a:ext uri="{0D108BD9-81ED-4DB2-BD59-A6C34878D82A}">
                    <a16:rowId xmlns:a16="http://schemas.microsoft.com/office/drawing/2014/main" val="446333231"/>
                  </a:ext>
                </a:extLst>
              </a:tr>
              <a:tr h="23054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Durable goods manufacturing</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50</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15.2</a:t>
                      </a:r>
                    </a:p>
                  </a:txBody>
                  <a:tcPr marL="6350" marR="6350" marT="6350" marB="0" anchor="b">
                    <a:solidFill>
                      <a:schemeClr val="bg1"/>
                    </a:solidFill>
                  </a:tcPr>
                </a:tc>
                <a:extLst>
                  <a:ext uri="{0D108BD9-81ED-4DB2-BD59-A6C34878D82A}">
                    <a16:rowId xmlns:a16="http://schemas.microsoft.com/office/drawing/2014/main" val="937977381"/>
                  </a:ext>
                </a:extLst>
              </a:tr>
              <a:tr h="23054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Educational services</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6350" marR="6350" marT="6350" marB="0" anchor="b">
                    <a:solidFill>
                      <a:schemeClr val="bg1"/>
                    </a:solidFill>
                  </a:tcPr>
                </a:tc>
                <a:extLst>
                  <a:ext uri="{0D108BD9-81ED-4DB2-BD59-A6C34878D82A}">
                    <a16:rowId xmlns:a16="http://schemas.microsoft.com/office/drawing/2014/main" val="1958028535"/>
                  </a:ext>
                </a:extLst>
              </a:tr>
              <a:tr h="23054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Finance and insurance</a:t>
                      </a:r>
                    </a:p>
                  </a:txBody>
                  <a:tcPr marL="6350" marR="6350" marT="6350" marB="0" anchor="b">
                    <a:solidFill>
                      <a:schemeClr val="bg1"/>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25</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6350" marR="6350" marT="6350" marB="0" anchor="b">
                    <a:solidFill>
                      <a:schemeClr val="bg1"/>
                    </a:solidFill>
                  </a:tcPr>
                </a:tc>
                <a:extLst>
                  <a:ext uri="{0D108BD9-81ED-4DB2-BD59-A6C34878D82A}">
                    <a16:rowId xmlns:a16="http://schemas.microsoft.com/office/drawing/2014/main" val="2919142290"/>
                  </a:ext>
                </a:extLst>
              </a:tr>
              <a:tr h="23054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Health care and social assistance</a:t>
                      </a:r>
                    </a:p>
                  </a:txBody>
                  <a:tcPr marL="6350" marR="6350" marT="6350" marB="0" anchor="b">
                    <a:solidFill>
                      <a:schemeClr val="bg1"/>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20</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6.08</a:t>
                      </a:r>
                    </a:p>
                  </a:txBody>
                  <a:tcPr marL="6350" marR="6350" marT="6350" marB="0" anchor="b">
                    <a:solidFill>
                      <a:schemeClr val="bg1"/>
                    </a:solidFill>
                  </a:tcPr>
                </a:tc>
                <a:extLst>
                  <a:ext uri="{0D108BD9-81ED-4DB2-BD59-A6C34878D82A}">
                    <a16:rowId xmlns:a16="http://schemas.microsoft.com/office/drawing/2014/main" val="3230375067"/>
                  </a:ext>
                </a:extLst>
              </a:tr>
              <a:tr h="23054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Information</a:t>
                      </a:r>
                    </a:p>
                  </a:txBody>
                  <a:tcPr marL="6350" marR="6350" marT="6350" marB="0" anchor="b">
                    <a:solidFill>
                      <a:schemeClr val="bg1"/>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9</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2.74</a:t>
                      </a:r>
                    </a:p>
                  </a:txBody>
                  <a:tcPr marL="6350" marR="6350" marT="6350" marB="0" anchor="b">
                    <a:solidFill>
                      <a:schemeClr val="bg1"/>
                    </a:solidFill>
                  </a:tcPr>
                </a:tc>
                <a:extLst>
                  <a:ext uri="{0D108BD9-81ED-4DB2-BD59-A6C34878D82A}">
                    <a16:rowId xmlns:a16="http://schemas.microsoft.com/office/drawing/2014/main" val="120009469"/>
                  </a:ext>
                </a:extLst>
              </a:tr>
              <a:tr h="23054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Leisure and hospitality</a:t>
                      </a:r>
                    </a:p>
                  </a:txBody>
                  <a:tcPr marL="6350" marR="6350" marT="6350" marB="0" anchor="b">
                    <a:solidFill>
                      <a:schemeClr val="bg1"/>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3</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0.91</a:t>
                      </a:r>
                    </a:p>
                  </a:txBody>
                  <a:tcPr marL="6350" marR="6350" marT="6350" marB="0" anchor="b">
                    <a:solidFill>
                      <a:schemeClr val="bg1"/>
                    </a:solidFill>
                  </a:tcPr>
                </a:tc>
                <a:extLst>
                  <a:ext uri="{0D108BD9-81ED-4DB2-BD59-A6C34878D82A}">
                    <a16:rowId xmlns:a16="http://schemas.microsoft.com/office/drawing/2014/main" val="2515364150"/>
                  </a:ext>
                </a:extLst>
              </a:tr>
              <a:tr h="23054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Mining and utilities</a:t>
                      </a:r>
                    </a:p>
                  </a:txBody>
                  <a:tcPr marL="6350" marR="6350" marT="6350" marB="0" anchor="b">
                    <a:solidFill>
                      <a:schemeClr val="bg1"/>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0.61</a:t>
                      </a:r>
                    </a:p>
                  </a:txBody>
                  <a:tcPr marL="6350" marR="6350" marT="6350" marB="0" anchor="b">
                    <a:solidFill>
                      <a:schemeClr val="bg1"/>
                    </a:solidFill>
                  </a:tcPr>
                </a:tc>
                <a:extLst>
                  <a:ext uri="{0D108BD9-81ED-4DB2-BD59-A6C34878D82A}">
                    <a16:rowId xmlns:a16="http://schemas.microsoft.com/office/drawing/2014/main" val="1317937039"/>
                  </a:ext>
                </a:extLst>
              </a:tr>
              <a:tr h="23054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Nondurable goods manufacturing</a:t>
                      </a:r>
                    </a:p>
                  </a:txBody>
                  <a:tcPr marL="6350" marR="6350" marT="6350" marB="0" anchor="b">
                    <a:solidFill>
                      <a:schemeClr val="bg1"/>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51</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15.5</a:t>
                      </a:r>
                    </a:p>
                  </a:txBody>
                  <a:tcPr marL="6350" marR="6350" marT="6350" marB="0" anchor="b">
                    <a:solidFill>
                      <a:schemeClr val="bg1"/>
                    </a:solidFill>
                  </a:tcPr>
                </a:tc>
                <a:extLst>
                  <a:ext uri="{0D108BD9-81ED-4DB2-BD59-A6C34878D82A}">
                    <a16:rowId xmlns:a16="http://schemas.microsoft.com/office/drawing/2014/main" val="4062238014"/>
                  </a:ext>
                </a:extLst>
              </a:tr>
              <a:tr h="23054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Other services except government</a:t>
                      </a:r>
                    </a:p>
                  </a:txBody>
                  <a:tcPr marL="6350" marR="6350" marT="6350" marB="0" anchor="b">
                    <a:solidFill>
                      <a:schemeClr val="bg1"/>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21</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6.38</a:t>
                      </a:r>
                    </a:p>
                  </a:txBody>
                  <a:tcPr marL="6350" marR="6350" marT="6350" marB="0" anchor="b">
                    <a:solidFill>
                      <a:schemeClr val="bg1"/>
                    </a:solidFill>
                  </a:tcPr>
                </a:tc>
                <a:extLst>
                  <a:ext uri="{0D108BD9-81ED-4DB2-BD59-A6C34878D82A}">
                    <a16:rowId xmlns:a16="http://schemas.microsoft.com/office/drawing/2014/main" val="1684360328"/>
                  </a:ext>
                </a:extLst>
              </a:tr>
              <a:tr h="23054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Professional and business services</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6.99</a:t>
                      </a:r>
                    </a:p>
                  </a:txBody>
                  <a:tcPr marL="6350" marR="6350" marT="6350" marB="0" anchor="b">
                    <a:solidFill>
                      <a:schemeClr val="bg1"/>
                    </a:solidFill>
                  </a:tcPr>
                </a:tc>
                <a:extLst>
                  <a:ext uri="{0D108BD9-81ED-4DB2-BD59-A6C34878D82A}">
                    <a16:rowId xmlns:a16="http://schemas.microsoft.com/office/drawing/2014/main" val="465596990"/>
                  </a:ext>
                </a:extLst>
              </a:tr>
              <a:tr h="23054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Real estate and rental and leasing</a:t>
                      </a:r>
                    </a:p>
                  </a:txBody>
                  <a:tcPr marL="6350" marR="6350" marT="6350" marB="0" anchor="b">
                    <a:solidFill>
                      <a:schemeClr val="bg1"/>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24</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7.29</a:t>
                      </a:r>
                    </a:p>
                  </a:txBody>
                  <a:tcPr marL="6350" marR="6350" marT="6350" marB="0" anchor="b">
                    <a:solidFill>
                      <a:schemeClr val="bg1"/>
                    </a:solidFill>
                  </a:tcPr>
                </a:tc>
                <a:extLst>
                  <a:ext uri="{0D108BD9-81ED-4DB2-BD59-A6C34878D82A}">
                    <a16:rowId xmlns:a16="http://schemas.microsoft.com/office/drawing/2014/main" val="665956482"/>
                  </a:ext>
                </a:extLst>
              </a:tr>
              <a:tr h="23054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Retail and wholesale trade</a:t>
                      </a:r>
                    </a:p>
                  </a:txBody>
                  <a:tcPr marL="6350" marR="6350" marT="6350" marB="0" anchor="b">
                    <a:solidFill>
                      <a:schemeClr val="bg1"/>
                    </a:solidFill>
                  </a:tcPr>
                </a:tc>
                <a:tc>
                  <a:txBody>
                    <a:bodyPr/>
                    <a:lstStyle/>
                    <a:p>
                      <a:pPr algn="ctr" fontAlgn="b"/>
                      <a:r>
                        <a:rPr lang="en-US" sz="1200" b="0" i="0" u="none" strike="noStrike">
                          <a:solidFill>
                            <a:srgbClr val="000000"/>
                          </a:solidFill>
                          <a:effectLst/>
                          <a:latin typeface="Times New Roman" panose="02020603050405020304" pitchFamily="18" charset="0"/>
                          <a:cs typeface="Times New Roman" panose="02020603050405020304" pitchFamily="18" charset="0"/>
                        </a:rPr>
                        <a:t>71</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21.58</a:t>
                      </a:r>
                    </a:p>
                  </a:txBody>
                  <a:tcPr marL="6350" marR="6350" marT="6350" marB="0" anchor="b">
                    <a:solidFill>
                      <a:schemeClr val="bg1"/>
                    </a:solidFill>
                  </a:tcPr>
                </a:tc>
                <a:extLst>
                  <a:ext uri="{0D108BD9-81ED-4DB2-BD59-A6C34878D82A}">
                    <a16:rowId xmlns:a16="http://schemas.microsoft.com/office/drawing/2014/main" val="1975058719"/>
                  </a:ext>
                </a:extLst>
              </a:tr>
              <a:tr h="230541">
                <a:tc>
                  <a:txBody>
                    <a:bodyPr/>
                    <a:lstStyle/>
                    <a:p>
                      <a:pPr algn="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Transportation and warehousing</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6350" marR="6350" marT="6350" marB="0" anchor="b">
                    <a:solidFill>
                      <a:schemeClr val="bg1"/>
                    </a:solidFill>
                  </a:tcPr>
                </a:tc>
                <a:tc>
                  <a:txBody>
                    <a:bodyPr/>
                    <a:lstStyle/>
                    <a:p>
                      <a:pPr algn="ctr" fontAlgn="b"/>
                      <a:r>
                        <a:rPr lang="en-US" sz="1200" b="0" i="0" u="none" strike="noStrike" dirty="0">
                          <a:solidFill>
                            <a:srgbClr val="000000"/>
                          </a:solidFill>
                          <a:effectLst/>
                          <a:latin typeface="Times New Roman" panose="02020603050405020304" pitchFamily="18" charset="0"/>
                          <a:cs typeface="Times New Roman" panose="02020603050405020304" pitchFamily="18" charset="0"/>
                        </a:rPr>
                        <a:t>1.52</a:t>
                      </a:r>
                    </a:p>
                  </a:txBody>
                  <a:tcPr marL="6350" marR="6350" marT="6350" marB="0" anchor="b">
                    <a:solidFill>
                      <a:schemeClr val="bg1"/>
                    </a:solidFill>
                  </a:tcPr>
                </a:tc>
                <a:extLst>
                  <a:ext uri="{0D108BD9-81ED-4DB2-BD59-A6C34878D82A}">
                    <a16:rowId xmlns:a16="http://schemas.microsoft.com/office/drawing/2014/main" val="825952422"/>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702015946"/>
              </p:ext>
            </p:extLst>
          </p:nvPr>
        </p:nvGraphicFramePr>
        <p:xfrm>
          <a:off x="6030410" y="2400300"/>
          <a:ext cx="5975323" cy="2723656"/>
        </p:xfrm>
        <a:graphic>
          <a:graphicData uri="http://schemas.openxmlformats.org/drawingml/2006/table">
            <a:tbl>
              <a:tblPr firstRow="1" bandRow="1">
                <a:tableStyleId>{5C22544A-7EE6-4342-B048-85BDC9FD1C3A}</a:tableStyleId>
              </a:tblPr>
              <a:tblGrid>
                <a:gridCol w="1136200">
                  <a:extLst>
                    <a:ext uri="{9D8B030D-6E8A-4147-A177-3AD203B41FA5}">
                      <a16:colId xmlns:a16="http://schemas.microsoft.com/office/drawing/2014/main" val="2174571219"/>
                    </a:ext>
                  </a:extLst>
                </a:gridCol>
                <a:gridCol w="543242">
                  <a:extLst>
                    <a:ext uri="{9D8B030D-6E8A-4147-A177-3AD203B41FA5}">
                      <a16:colId xmlns:a16="http://schemas.microsoft.com/office/drawing/2014/main" val="2308764855"/>
                    </a:ext>
                  </a:extLst>
                </a:gridCol>
                <a:gridCol w="938765">
                  <a:extLst>
                    <a:ext uri="{9D8B030D-6E8A-4147-A177-3AD203B41FA5}">
                      <a16:colId xmlns:a16="http://schemas.microsoft.com/office/drawing/2014/main" val="3051588256"/>
                    </a:ext>
                  </a:extLst>
                </a:gridCol>
                <a:gridCol w="708846">
                  <a:extLst>
                    <a:ext uri="{9D8B030D-6E8A-4147-A177-3AD203B41FA5}">
                      <a16:colId xmlns:a16="http://schemas.microsoft.com/office/drawing/2014/main" val="1376696513"/>
                    </a:ext>
                  </a:extLst>
                </a:gridCol>
                <a:gridCol w="1073447">
                  <a:extLst>
                    <a:ext uri="{9D8B030D-6E8A-4147-A177-3AD203B41FA5}">
                      <a16:colId xmlns:a16="http://schemas.microsoft.com/office/drawing/2014/main" val="169612722"/>
                    </a:ext>
                  </a:extLst>
                </a:gridCol>
                <a:gridCol w="684284">
                  <a:extLst>
                    <a:ext uri="{9D8B030D-6E8A-4147-A177-3AD203B41FA5}">
                      <a16:colId xmlns:a16="http://schemas.microsoft.com/office/drawing/2014/main" val="3861171596"/>
                    </a:ext>
                  </a:extLst>
                </a:gridCol>
                <a:gridCol w="890539">
                  <a:extLst>
                    <a:ext uri="{9D8B030D-6E8A-4147-A177-3AD203B41FA5}">
                      <a16:colId xmlns:a16="http://schemas.microsoft.com/office/drawing/2014/main" val="572399790"/>
                    </a:ext>
                  </a:extLst>
                </a:gridCol>
              </a:tblGrid>
              <a:tr h="322067">
                <a:tc gridSpan="7">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Bimodality</a:t>
                      </a:r>
                      <a:r>
                        <a:rPr lang="en-US" sz="1600" baseline="0" dirty="0">
                          <a:solidFill>
                            <a:schemeClr val="tx1"/>
                          </a:solidFill>
                          <a:latin typeface="Times New Roman" panose="02020603050405020304" pitchFamily="18" charset="0"/>
                          <a:cs typeface="Times New Roman" panose="02020603050405020304" pitchFamily="18" charset="0"/>
                        </a:rPr>
                        <a:t> and Inflation Uncertainty</a:t>
                      </a:r>
                      <a:endParaRPr lang="en-US" sz="16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dirty="0">
                        <a:solidFill>
                          <a:schemeClr val="tx1"/>
                        </a:solidFill>
                      </a:endParaRPr>
                    </a:p>
                  </a:txBody>
                  <a:tcPr>
                    <a:solidFill>
                      <a:schemeClr val="bg1"/>
                    </a:solidFill>
                  </a:tcPr>
                </a:tc>
                <a:tc hMerge="1">
                  <a:txBody>
                    <a:bodyPr/>
                    <a:lstStyle/>
                    <a:p>
                      <a:endParaRPr lang="en-US"/>
                    </a:p>
                  </a:txBody>
                  <a:tcPr/>
                </a:tc>
                <a:tc hMerge="1">
                  <a:txBody>
                    <a:bodyPr/>
                    <a:lstStyle/>
                    <a:p>
                      <a:endParaRPr lang="en-US">
                        <a:solidFill>
                          <a:schemeClr val="tx1"/>
                        </a:solidFill>
                      </a:endParaRPr>
                    </a:p>
                  </a:txBody>
                  <a:tcPr>
                    <a:solidFill>
                      <a:schemeClr val="bg1"/>
                    </a:solidFill>
                  </a:tcPr>
                </a:tc>
                <a:tc hMerge="1">
                  <a:txBody>
                    <a:bodyPr/>
                    <a:lstStyle/>
                    <a:p>
                      <a:endParaRPr lang="en-US"/>
                    </a:p>
                  </a:txBody>
                  <a:tcPr/>
                </a:tc>
                <a:tc hMerge="1">
                  <a:txBody>
                    <a:bodyPr/>
                    <a:lstStyle/>
                    <a:p>
                      <a:endParaRPr lang="en-US">
                        <a:solidFill>
                          <a:schemeClr val="tx1"/>
                        </a:solidFill>
                      </a:endParaRPr>
                    </a:p>
                  </a:txBody>
                  <a:tcPr>
                    <a:solidFill>
                      <a:schemeClr val="bg1"/>
                    </a:solidFill>
                  </a:tcPr>
                </a:tc>
                <a:tc hMerge="1">
                  <a:txBody>
                    <a:bodyPr/>
                    <a:lstStyle/>
                    <a:p>
                      <a:endParaRPr lang="en-US"/>
                    </a:p>
                  </a:txBody>
                  <a:tcPr/>
                </a:tc>
                <a:extLst>
                  <a:ext uri="{0D108BD9-81ED-4DB2-BD59-A6C34878D82A}">
                    <a16:rowId xmlns:a16="http://schemas.microsoft.com/office/drawing/2014/main" val="1562877420"/>
                  </a:ext>
                </a:extLst>
              </a:tr>
              <a:tr h="400500">
                <a:tc>
                  <a:txBody>
                    <a:bodyPr/>
                    <a:lstStyle/>
                    <a:p>
                      <a:endParaRPr lang="en-US"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ctr"/>
                      <a:r>
                        <a:rPr lang="en-US" sz="1200" dirty="0">
                          <a:solidFill>
                            <a:schemeClr val="tx1"/>
                          </a:solidFill>
                          <a:latin typeface="Times New Roman" panose="02020603050405020304" pitchFamily="18" charset="0"/>
                          <a:cs typeface="Times New Roman" panose="02020603050405020304" pitchFamily="18" charset="0"/>
                        </a:rPr>
                        <a:t>Inflation expectations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200" dirty="0">
                          <a:solidFill>
                            <a:schemeClr val="tx1"/>
                          </a:solidFill>
                          <a:latin typeface="Times New Roman" panose="02020603050405020304" pitchFamily="18" charset="0"/>
                          <a:cs typeface="Times New Roman" panose="02020603050405020304" pitchFamily="18" charset="0"/>
                        </a:rPr>
                        <a:t>Nonparametric</a:t>
                      </a:r>
                      <a:r>
                        <a:rPr lang="en-US" sz="1200" baseline="0" dirty="0">
                          <a:solidFill>
                            <a:schemeClr val="tx1"/>
                          </a:solidFill>
                          <a:latin typeface="Times New Roman" panose="02020603050405020304" pitchFamily="18" charset="0"/>
                          <a:cs typeface="Times New Roman" panose="02020603050405020304" pitchFamily="18" charset="0"/>
                        </a:rPr>
                        <a:t> uncertainty</a:t>
                      </a:r>
                      <a:endParaRPr lang="en-US" sz="12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tc gridSpan="2">
                  <a:txBody>
                    <a:bodyPr/>
                    <a:lstStyle/>
                    <a:p>
                      <a:pPr algn="ctr"/>
                      <a:r>
                        <a:rPr lang="en-US" sz="1200" dirty="0">
                          <a:solidFill>
                            <a:schemeClr val="tx1"/>
                          </a:solidFill>
                          <a:latin typeface="Times New Roman" panose="02020603050405020304" pitchFamily="18" charset="0"/>
                          <a:cs typeface="Times New Roman" panose="02020603050405020304" pitchFamily="18" charset="0"/>
                        </a:rPr>
                        <a:t>Parametric Uncertainty</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a:p>
                  </a:txBody>
                  <a:tcPr/>
                </a:tc>
                <a:extLst>
                  <a:ext uri="{0D108BD9-81ED-4DB2-BD59-A6C34878D82A}">
                    <a16:rowId xmlns:a16="http://schemas.microsoft.com/office/drawing/2014/main" val="1235032709"/>
                  </a:ext>
                </a:extLst>
              </a:tr>
              <a:tr h="324850">
                <a:tc>
                  <a:txBody>
                    <a:bodyPr/>
                    <a:lstStyle/>
                    <a:p>
                      <a:endParaRPr lang="en-US"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u="sng" dirty="0">
                          <a:solidFill>
                            <a:schemeClr val="tx1"/>
                          </a:solidFill>
                          <a:latin typeface="Times New Roman" panose="02020603050405020304" pitchFamily="18" charset="0"/>
                          <a:cs typeface="Times New Roman" panose="02020603050405020304" pitchFamily="18" charset="0"/>
                        </a:rPr>
                        <a:t>Mean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u="sng" dirty="0">
                          <a:solidFill>
                            <a:schemeClr val="tx1"/>
                          </a:solidFill>
                          <a:latin typeface="Times New Roman" panose="02020603050405020304" pitchFamily="18" charset="0"/>
                          <a:cs typeface="Times New Roman" panose="02020603050405020304" pitchFamily="18" charset="0"/>
                        </a:rPr>
                        <a:t>95%</a:t>
                      </a:r>
                      <a:r>
                        <a:rPr lang="en-US" sz="1200" u="sng" baseline="0" dirty="0">
                          <a:solidFill>
                            <a:schemeClr val="tx1"/>
                          </a:solidFill>
                          <a:latin typeface="Times New Roman" panose="02020603050405020304" pitchFamily="18" charset="0"/>
                          <a:cs typeface="Times New Roman" panose="02020603050405020304" pitchFamily="18" charset="0"/>
                        </a:rPr>
                        <a:t> CI</a:t>
                      </a:r>
                      <a:endParaRPr lang="en-US" sz="1200" u="sng"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u="sng" dirty="0">
                          <a:solidFill>
                            <a:schemeClr val="tx1"/>
                          </a:solidFill>
                          <a:latin typeface="Times New Roman" panose="02020603050405020304" pitchFamily="18" charset="0"/>
                          <a:cs typeface="Times New Roman" panose="02020603050405020304" pitchFamily="18" charset="0"/>
                        </a:rPr>
                        <a:t>Mean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u="sng" dirty="0">
                          <a:solidFill>
                            <a:schemeClr val="tx1"/>
                          </a:solidFill>
                          <a:latin typeface="Times New Roman" panose="02020603050405020304" pitchFamily="18" charset="0"/>
                          <a:cs typeface="Times New Roman" panose="02020603050405020304" pitchFamily="18" charset="0"/>
                        </a:rPr>
                        <a:t>95%</a:t>
                      </a:r>
                      <a:r>
                        <a:rPr lang="en-US" sz="1200" u="sng" baseline="0" dirty="0">
                          <a:solidFill>
                            <a:schemeClr val="tx1"/>
                          </a:solidFill>
                          <a:latin typeface="Times New Roman" panose="02020603050405020304" pitchFamily="18" charset="0"/>
                          <a:cs typeface="Times New Roman" panose="02020603050405020304" pitchFamily="18" charset="0"/>
                        </a:rPr>
                        <a:t> CI</a:t>
                      </a:r>
                      <a:endParaRPr lang="en-US" sz="1200" u="sng"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u="sng" dirty="0">
                          <a:solidFill>
                            <a:schemeClr val="tx1"/>
                          </a:solidFill>
                          <a:latin typeface="Times New Roman" panose="02020603050405020304" pitchFamily="18" charset="0"/>
                          <a:cs typeface="Times New Roman" panose="02020603050405020304" pitchFamily="18" charset="0"/>
                        </a:rPr>
                        <a:t>Mean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200" u="sng" dirty="0">
                          <a:solidFill>
                            <a:schemeClr val="tx1"/>
                          </a:solidFill>
                          <a:latin typeface="Times New Roman" panose="02020603050405020304" pitchFamily="18" charset="0"/>
                          <a:cs typeface="Times New Roman" panose="02020603050405020304" pitchFamily="18" charset="0"/>
                        </a:rPr>
                        <a:t>95%</a:t>
                      </a:r>
                      <a:r>
                        <a:rPr lang="en-US" sz="1200" u="sng" baseline="0" dirty="0">
                          <a:solidFill>
                            <a:schemeClr val="tx1"/>
                          </a:solidFill>
                          <a:latin typeface="Times New Roman" panose="02020603050405020304" pitchFamily="18" charset="0"/>
                          <a:cs typeface="Times New Roman" panose="02020603050405020304" pitchFamily="18" charset="0"/>
                        </a:rPr>
                        <a:t> CI</a:t>
                      </a:r>
                      <a:endParaRPr lang="en-US" sz="1200" u="sng"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1682919"/>
                  </a:ext>
                </a:extLst>
              </a:tr>
              <a:tr h="400500">
                <a:tc>
                  <a:txBody>
                    <a:bodyPr/>
                    <a:lstStyle/>
                    <a:p>
                      <a:r>
                        <a:rPr lang="en-US" sz="1200" dirty="0">
                          <a:solidFill>
                            <a:schemeClr val="tx1"/>
                          </a:solidFill>
                          <a:latin typeface="Times New Roman" panose="02020603050405020304" pitchFamily="18" charset="0"/>
                          <a:cs typeface="Times New Roman" panose="02020603050405020304" pitchFamily="18" charset="0"/>
                        </a:rPr>
                        <a:t>Unimodal distributions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latin typeface="Times New Roman" panose="02020603050405020304" pitchFamily="18" charset="0"/>
                          <a:cs typeface="Times New Roman" panose="02020603050405020304" pitchFamily="18" charset="0"/>
                        </a:rPr>
                        <a:t>1.90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latin typeface="Times New Roman" panose="02020603050405020304" pitchFamily="18" charset="0"/>
                          <a:cs typeface="Times New Roman" panose="02020603050405020304" pitchFamily="18" charset="0"/>
                        </a:rPr>
                        <a:t>[1.88, 1.92]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latin typeface="Times New Roman" panose="02020603050405020304" pitchFamily="18" charset="0"/>
                          <a:cs typeface="Times New Roman" panose="02020603050405020304" pitchFamily="18" charset="0"/>
                        </a:rPr>
                        <a:t>2.19***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latin typeface="Times New Roman" panose="02020603050405020304" pitchFamily="18" charset="0"/>
                          <a:cs typeface="Times New Roman" panose="02020603050405020304" pitchFamily="18" charset="0"/>
                        </a:rPr>
                        <a:t>[2.17,</a:t>
                      </a:r>
                      <a:r>
                        <a:rPr lang="en-US" sz="1200" baseline="0" dirty="0">
                          <a:solidFill>
                            <a:schemeClr val="tx1"/>
                          </a:solidFill>
                          <a:latin typeface="Times New Roman" panose="02020603050405020304" pitchFamily="18" charset="0"/>
                          <a:cs typeface="Times New Roman" panose="02020603050405020304" pitchFamily="18" charset="0"/>
                        </a:rPr>
                        <a:t> 2.21]</a:t>
                      </a:r>
                      <a:endParaRPr lang="en-US"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latin typeface="Times New Roman" panose="02020603050405020304" pitchFamily="18" charset="0"/>
                          <a:cs typeface="Times New Roman" panose="02020603050405020304" pitchFamily="18" charset="0"/>
                        </a:rPr>
                        <a:t>2.74***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latin typeface="Times New Roman" panose="02020603050405020304" pitchFamily="18" charset="0"/>
                          <a:cs typeface="Times New Roman" panose="02020603050405020304" pitchFamily="18" charset="0"/>
                        </a:rPr>
                        <a:t>[2.72, 2.77]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89544551"/>
                  </a:ext>
                </a:extLst>
              </a:tr>
              <a:tr h="574563">
                <a:tc>
                  <a:txBody>
                    <a:bodyPr/>
                    <a:lstStyle/>
                    <a:p>
                      <a:r>
                        <a:rPr lang="en-US" sz="1200" dirty="0">
                          <a:solidFill>
                            <a:schemeClr val="tx1"/>
                          </a:solidFill>
                          <a:latin typeface="Times New Roman" panose="02020603050405020304" pitchFamily="18" charset="0"/>
                          <a:cs typeface="Times New Roman" panose="02020603050405020304" pitchFamily="18" charset="0"/>
                        </a:rPr>
                        <a:t>Bimodal distributions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latin typeface="Times New Roman" panose="02020603050405020304" pitchFamily="18" charset="0"/>
                          <a:cs typeface="Times New Roman" panose="02020603050405020304" pitchFamily="18" charset="0"/>
                        </a:rPr>
                        <a:t>1.88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latin typeface="Times New Roman" panose="02020603050405020304" pitchFamily="18" charset="0"/>
                          <a:cs typeface="Times New Roman" panose="02020603050405020304" pitchFamily="18" charset="0"/>
                        </a:rPr>
                        <a:t>[1.77, 2.00]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latin typeface="Times New Roman" panose="02020603050405020304" pitchFamily="18" charset="0"/>
                          <a:cs typeface="Times New Roman" panose="02020603050405020304" pitchFamily="18" charset="0"/>
                        </a:rPr>
                        <a:t>5.72***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latin typeface="Times New Roman" panose="02020603050405020304" pitchFamily="18" charset="0"/>
                          <a:cs typeface="Times New Roman" panose="02020603050405020304" pitchFamily="18" charset="0"/>
                        </a:rPr>
                        <a:t>[5.45, 6.00]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latin typeface="Times New Roman" panose="02020603050405020304" pitchFamily="18" charset="0"/>
                          <a:cs typeface="Times New Roman" panose="02020603050405020304" pitchFamily="18" charset="0"/>
                        </a:rPr>
                        <a:t>5.95***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US" sz="1200" dirty="0">
                          <a:solidFill>
                            <a:schemeClr val="tx1"/>
                          </a:solidFill>
                          <a:latin typeface="Times New Roman" panose="02020603050405020304" pitchFamily="18" charset="0"/>
                          <a:cs typeface="Times New Roman" panose="02020603050405020304" pitchFamily="18" charset="0"/>
                        </a:rPr>
                        <a:t>[5.71, 6.19]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5128678"/>
                  </a:ext>
                </a:extLst>
              </a:tr>
              <a:tr h="574563">
                <a:tc gridSpan="7">
                  <a:txBody>
                    <a:bodyPr/>
                    <a:lstStyle/>
                    <a:p>
                      <a:r>
                        <a:rPr lang="en-US" sz="1200" dirty="0">
                          <a:solidFill>
                            <a:schemeClr val="tx1"/>
                          </a:solidFill>
                          <a:latin typeface="Times New Roman" panose="02020603050405020304" pitchFamily="18" charset="0"/>
                          <a:cs typeface="Times New Roman" panose="02020603050405020304" pitchFamily="18" charset="0"/>
                        </a:rPr>
                        <a:t>Note: </a:t>
                      </a:r>
                      <a:r>
                        <a:rPr lang="en-US" sz="1200" baseline="0" dirty="0">
                          <a:solidFill>
                            <a:schemeClr val="tx1"/>
                          </a:solidFill>
                          <a:latin typeface="Times New Roman" panose="02020603050405020304" pitchFamily="18" charset="0"/>
                          <a:cs typeface="Times New Roman" panose="02020603050405020304" pitchFamily="18" charset="0"/>
                        </a:rPr>
                        <a:t> 21,557 combined observations, 329 cases of bimodality</a:t>
                      </a:r>
                      <a:endParaRPr lang="en-US"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US"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en-US"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861974800"/>
                  </a:ext>
                </a:extLst>
              </a:tr>
            </a:tbl>
          </a:graphicData>
        </a:graphic>
      </p:graphicFrame>
    </p:spTree>
    <p:extLst>
      <p:ext uri="{BB962C8B-B14F-4D97-AF65-F5344CB8AC3E}">
        <p14:creationId xmlns:p14="http://schemas.microsoft.com/office/powerpoint/2010/main" val="2357582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Firms expectations are related to their outcomes.</a:t>
            </a:r>
          </a:p>
        </p:txBody>
      </p:sp>
      <p:sp>
        <p:nvSpPr>
          <p:cNvPr id="6" name="TextBox 5"/>
          <p:cNvSpPr txBox="1"/>
          <p:nvPr/>
        </p:nvSpPr>
        <p:spPr>
          <a:xfrm>
            <a:off x="7836869" y="1700459"/>
            <a:ext cx="2342606" cy="369332"/>
          </a:xfrm>
          <a:prstGeom prst="rect">
            <a:avLst/>
          </a:prstGeom>
          <a:noFill/>
        </p:spPr>
        <p:txBody>
          <a:bodyPr wrap="square" rtlCol="0">
            <a:spAutoFit/>
          </a:bodyPr>
          <a:lstStyle/>
          <a:p>
            <a:r>
              <a:rPr lang="en-US" dirty="0"/>
              <a:t>Parametric</a:t>
            </a:r>
          </a:p>
        </p:txBody>
      </p:sp>
      <p:sp>
        <p:nvSpPr>
          <p:cNvPr id="8" name="TextBox 7"/>
          <p:cNvSpPr txBox="1"/>
          <p:nvPr/>
        </p:nvSpPr>
        <p:spPr>
          <a:xfrm>
            <a:off x="2700983" y="1728128"/>
            <a:ext cx="2342606" cy="369332"/>
          </a:xfrm>
          <a:prstGeom prst="rect">
            <a:avLst/>
          </a:prstGeom>
          <a:noFill/>
        </p:spPr>
        <p:txBody>
          <a:bodyPr wrap="square" rtlCol="0">
            <a:spAutoFit/>
          </a:bodyPr>
          <a:lstStyle/>
          <a:p>
            <a:r>
              <a:rPr lang="en-US" dirty="0"/>
              <a:t>Nonparametric</a:t>
            </a:r>
          </a:p>
        </p:txBody>
      </p:sp>
      <p:sp>
        <p:nvSpPr>
          <p:cNvPr id="9" name="TextBox 8"/>
          <p:cNvSpPr txBox="1"/>
          <p:nvPr/>
        </p:nvSpPr>
        <p:spPr>
          <a:xfrm>
            <a:off x="699339" y="6041869"/>
            <a:ext cx="10438924" cy="276999"/>
          </a:xfrm>
          <a:prstGeom prst="rect">
            <a:avLst/>
          </a:prstGeom>
          <a:noFill/>
        </p:spPr>
        <p:txBody>
          <a:bodyPr wrap="square" rtlCol="0">
            <a:spAutoFit/>
          </a:bodyPr>
          <a:lstStyle/>
          <a:p>
            <a:r>
              <a:rPr lang="en-US" sz="1200" dirty="0"/>
              <a:t>Notes: These </a:t>
            </a:r>
            <a:r>
              <a:rPr lang="en-US" sz="1200" dirty="0" err="1"/>
              <a:t>binscatters</a:t>
            </a:r>
            <a:r>
              <a:rPr lang="en-US" sz="1200" dirty="0"/>
              <a:t> (50 bins) compare a firm’s unit cost expectations at time (t-12) with their perceived year-over-year cost growth at time (t).. </a:t>
            </a:r>
          </a:p>
        </p:txBody>
      </p:sp>
      <p:sp>
        <p:nvSpPr>
          <p:cNvPr id="3" name="Slide Number Placeholder 2"/>
          <p:cNvSpPr>
            <a:spLocks noGrp="1"/>
          </p:cNvSpPr>
          <p:nvPr>
            <p:ph type="sldNum" sz="quarter" idx="12"/>
          </p:nvPr>
        </p:nvSpPr>
        <p:spPr/>
        <p:txBody>
          <a:bodyPr/>
          <a:lstStyle/>
          <a:p>
            <a:fld id="{A0D8B00C-FD61-4FC9-BDD5-174E0442CDEE}" type="slidenum">
              <a:rPr lang="en-US" smtClean="0"/>
              <a:t>11</a:t>
            </a:fld>
            <a:endParaRPr lang="en-US"/>
          </a:p>
        </p:txBody>
      </p:sp>
      <p:pic>
        <p:nvPicPr>
          <p:cNvPr id="10" name="Picture 9" descr="Chart, scatter chart&#10;&#10;Description automatically generated">
            <a:extLst>
              <a:ext uri="{FF2B5EF4-FFF2-40B4-BE49-F238E27FC236}">
                <a16:creationId xmlns:a16="http://schemas.microsoft.com/office/drawing/2014/main" id="{C877EE0F-212D-4FAB-BC6D-B97CB6BEEF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6910" y="2271857"/>
            <a:ext cx="4647589" cy="3383280"/>
          </a:xfrm>
          <a:prstGeom prst="rect">
            <a:avLst/>
          </a:prstGeom>
        </p:spPr>
      </p:pic>
      <p:pic>
        <p:nvPicPr>
          <p:cNvPr id="12" name="Picture 11" descr="Chart, scatter chart&#10;&#10;Description automatically generated">
            <a:extLst>
              <a:ext uri="{FF2B5EF4-FFF2-40B4-BE49-F238E27FC236}">
                <a16:creationId xmlns:a16="http://schemas.microsoft.com/office/drawing/2014/main" id="{AC07E06A-5EC7-4B0D-A7CD-F13FE47E25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2271857"/>
            <a:ext cx="4647589" cy="3383280"/>
          </a:xfrm>
          <a:prstGeom prst="rect">
            <a:avLst/>
          </a:prstGeom>
        </p:spPr>
      </p:pic>
    </p:spTree>
    <p:extLst>
      <p:ext uri="{BB962C8B-B14F-4D97-AF65-F5344CB8AC3E}">
        <p14:creationId xmlns:p14="http://schemas.microsoft.com/office/powerpoint/2010/main" val="17212202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More uncertain firms have larger absolute forecast errors.</a:t>
            </a:r>
            <a:endParaRPr lang="en-US" sz="3200" i="1" dirty="0"/>
          </a:p>
        </p:txBody>
      </p:sp>
      <p:sp>
        <p:nvSpPr>
          <p:cNvPr id="6" name="TextBox 5"/>
          <p:cNvSpPr txBox="1"/>
          <p:nvPr/>
        </p:nvSpPr>
        <p:spPr>
          <a:xfrm>
            <a:off x="8690553" y="1791101"/>
            <a:ext cx="2342606" cy="369332"/>
          </a:xfrm>
          <a:prstGeom prst="rect">
            <a:avLst/>
          </a:prstGeom>
          <a:noFill/>
        </p:spPr>
        <p:txBody>
          <a:bodyPr wrap="square" rtlCol="0">
            <a:spAutoFit/>
          </a:bodyPr>
          <a:lstStyle/>
          <a:p>
            <a:r>
              <a:rPr lang="en-US" dirty="0"/>
              <a:t>Parametric</a:t>
            </a:r>
          </a:p>
        </p:txBody>
      </p:sp>
      <p:sp>
        <p:nvSpPr>
          <p:cNvPr id="8" name="TextBox 7"/>
          <p:cNvSpPr txBox="1"/>
          <p:nvPr/>
        </p:nvSpPr>
        <p:spPr>
          <a:xfrm>
            <a:off x="2700983" y="1728128"/>
            <a:ext cx="2342606" cy="369332"/>
          </a:xfrm>
          <a:prstGeom prst="rect">
            <a:avLst/>
          </a:prstGeom>
          <a:noFill/>
        </p:spPr>
        <p:txBody>
          <a:bodyPr wrap="square" rtlCol="0">
            <a:spAutoFit/>
          </a:bodyPr>
          <a:lstStyle/>
          <a:p>
            <a:r>
              <a:rPr lang="en-US" dirty="0"/>
              <a:t>Nonparametric</a:t>
            </a:r>
          </a:p>
        </p:txBody>
      </p:sp>
      <p:sp>
        <p:nvSpPr>
          <p:cNvPr id="9" name="TextBox 8"/>
          <p:cNvSpPr txBox="1"/>
          <p:nvPr/>
        </p:nvSpPr>
        <p:spPr>
          <a:xfrm>
            <a:off x="699339" y="6041869"/>
            <a:ext cx="10438924" cy="276999"/>
          </a:xfrm>
          <a:prstGeom prst="rect">
            <a:avLst/>
          </a:prstGeom>
          <a:noFill/>
        </p:spPr>
        <p:txBody>
          <a:bodyPr wrap="square" rtlCol="0">
            <a:spAutoFit/>
          </a:bodyPr>
          <a:lstStyle/>
          <a:p>
            <a:r>
              <a:rPr lang="en-US" sz="1200" dirty="0"/>
              <a:t>Notes: These </a:t>
            </a:r>
            <a:r>
              <a:rPr lang="en-US" sz="1200" dirty="0" err="1"/>
              <a:t>binscatters</a:t>
            </a:r>
            <a:r>
              <a:rPr lang="en-US" sz="1200" dirty="0"/>
              <a:t> (50 bins) compare a firm’s ex ante unit cost forecast uncertainty with their ex post absolute forecast errors. </a:t>
            </a:r>
          </a:p>
        </p:txBody>
      </p:sp>
      <p:sp>
        <p:nvSpPr>
          <p:cNvPr id="5" name="Slide Number Placeholder 4"/>
          <p:cNvSpPr>
            <a:spLocks noGrp="1"/>
          </p:cNvSpPr>
          <p:nvPr>
            <p:ph type="sldNum" sz="quarter" idx="12"/>
          </p:nvPr>
        </p:nvSpPr>
        <p:spPr/>
        <p:txBody>
          <a:bodyPr/>
          <a:lstStyle/>
          <a:p>
            <a:fld id="{A0D8B00C-FD61-4FC9-BDD5-174E0442CDEE}" type="slidenum">
              <a:rPr lang="en-US" smtClean="0"/>
              <a:t>12</a:t>
            </a:fld>
            <a:endParaRPr lang="en-US"/>
          </a:p>
        </p:txBody>
      </p:sp>
      <p:pic>
        <p:nvPicPr>
          <p:cNvPr id="10" name="Picture 9" descr="Chart, scatter chart&#10;&#10;Description automatically generated">
            <a:extLst>
              <a:ext uri="{FF2B5EF4-FFF2-40B4-BE49-F238E27FC236}">
                <a16:creationId xmlns:a16="http://schemas.microsoft.com/office/drawing/2014/main" id="{2256E867-B66B-48D2-9623-81195DD3FA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802" y="2167122"/>
            <a:ext cx="5024420" cy="3657600"/>
          </a:xfrm>
          <a:prstGeom prst="rect">
            <a:avLst/>
          </a:prstGeom>
        </p:spPr>
      </p:pic>
      <p:pic>
        <p:nvPicPr>
          <p:cNvPr id="12" name="Picture 11" descr="Chart, scatter chart&#10;&#10;Description automatically generated">
            <a:extLst>
              <a:ext uri="{FF2B5EF4-FFF2-40B4-BE49-F238E27FC236}">
                <a16:creationId xmlns:a16="http://schemas.microsoft.com/office/drawing/2014/main" id="{253026AE-7693-4FF0-BF10-EA7D435159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1663" y="2167122"/>
            <a:ext cx="5024420" cy="3657600"/>
          </a:xfrm>
          <a:prstGeom prst="rect">
            <a:avLst/>
          </a:prstGeom>
        </p:spPr>
      </p:pic>
    </p:spTree>
    <p:extLst>
      <p:ext uri="{BB962C8B-B14F-4D97-AF65-F5344CB8AC3E}">
        <p14:creationId xmlns:p14="http://schemas.microsoft.com/office/powerpoint/2010/main" val="22200876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200" y="62631"/>
            <a:ext cx="11802533" cy="990600"/>
          </a:xfrm>
        </p:spPr>
        <p:txBody>
          <a:bodyPr>
            <a:normAutofit/>
          </a:bodyPr>
          <a:lstStyle/>
          <a:p>
            <a:r>
              <a:rPr lang="en-US" sz="2400" dirty="0"/>
              <a:t>Firms’ Inflation Expectations Vary by Industry </a:t>
            </a:r>
            <a:br>
              <a:rPr lang="en-US" sz="2400" dirty="0"/>
            </a:br>
            <a:r>
              <a:rPr lang="en-US" sz="2400" dirty="0"/>
              <a:t>(and, since 2011, have tended to overshoot actual unit costs)</a:t>
            </a:r>
          </a:p>
        </p:txBody>
      </p:sp>
      <p:sp>
        <p:nvSpPr>
          <p:cNvPr id="3" name="Slide Number Placeholder 2"/>
          <p:cNvSpPr>
            <a:spLocks noGrp="1"/>
          </p:cNvSpPr>
          <p:nvPr>
            <p:ph type="sldNum" sz="quarter" idx="12"/>
          </p:nvPr>
        </p:nvSpPr>
        <p:spPr/>
        <p:txBody>
          <a:bodyPr/>
          <a:lstStyle/>
          <a:p>
            <a:fld id="{A0D8B00C-FD61-4FC9-BDD5-174E0442CDEE}" type="slidenum">
              <a:rPr lang="en-US" smtClean="0"/>
              <a:t>13</a:t>
            </a:fld>
            <a:endParaRPr lang="en-US"/>
          </a:p>
        </p:txBody>
      </p:sp>
      <p:graphicFrame>
        <p:nvGraphicFramePr>
          <p:cNvPr id="7" name="Table 6"/>
          <p:cNvGraphicFramePr>
            <a:graphicFrameLocks noGrp="1"/>
          </p:cNvGraphicFramePr>
          <p:nvPr/>
        </p:nvGraphicFramePr>
        <p:xfrm>
          <a:off x="304805" y="1130935"/>
          <a:ext cx="11569696" cy="1339644"/>
        </p:xfrm>
        <a:graphic>
          <a:graphicData uri="http://schemas.openxmlformats.org/drawingml/2006/table">
            <a:tbl>
              <a:tblPr/>
              <a:tblGrid>
                <a:gridCol w="2273295">
                  <a:extLst>
                    <a:ext uri="{9D8B030D-6E8A-4147-A177-3AD203B41FA5}">
                      <a16:colId xmlns:a16="http://schemas.microsoft.com/office/drawing/2014/main" val="1464979265"/>
                    </a:ext>
                  </a:extLst>
                </a:gridCol>
                <a:gridCol w="905809">
                  <a:extLst>
                    <a:ext uri="{9D8B030D-6E8A-4147-A177-3AD203B41FA5}">
                      <a16:colId xmlns:a16="http://schemas.microsoft.com/office/drawing/2014/main" val="1326086301"/>
                    </a:ext>
                  </a:extLst>
                </a:gridCol>
                <a:gridCol w="1398432">
                  <a:extLst>
                    <a:ext uri="{9D8B030D-6E8A-4147-A177-3AD203B41FA5}">
                      <a16:colId xmlns:a16="http://schemas.microsoft.com/office/drawing/2014/main" val="489709121"/>
                    </a:ext>
                  </a:extLst>
                </a:gridCol>
                <a:gridCol w="1398432">
                  <a:extLst>
                    <a:ext uri="{9D8B030D-6E8A-4147-A177-3AD203B41FA5}">
                      <a16:colId xmlns:a16="http://schemas.microsoft.com/office/drawing/2014/main" val="5833452"/>
                    </a:ext>
                  </a:extLst>
                </a:gridCol>
                <a:gridCol w="1398432">
                  <a:extLst>
                    <a:ext uri="{9D8B030D-6E8A-4147-A177-3AD203B41FA5}">
                      <a16:colId xmlns:a16="http://schemas.microsoft.com/office/drawing/2014/main" val="1958455604"/>
                    </a:ext>
                  </a:extLst>
                </a:gridCol>
                <a:gridCol w="1398432">
                  <a:extLst>
                    <a:ext uri="{9D8B030D-6E8A-4147-A177-3AD203B41FA5}">
                      <a16:colId xmlns:a16="http://schemas.microsoft.com/office/drawing/2014/main" val="3163025934"/>
                    </a:ext>
                  </a:extLst>
                </a:gridCol>
                <a:gridCol w="1398432">
                  <a:extLst>
                    <a:ext uri="{9D8B030D-6E8A-4147-A177-3AD203B41FA5}">
                      <a16:colId xmlns:a16="http://schemas.microsoft.com/office/drawing/2014/main" val="1882816932"/>
                    </a:ext>
                  </a:extLst>
                </a:gridCol>
                <a:gridCol w="1398432">
                  <a:extLst>
                    <a:ext uri="{9D8B030D-6E8A-4147-A177-3AD203B41FA5}">
                      <a16:colId xmlns:a16="http://schemas.microsoft.com/office/drawing/2014/main" val="1782013634"/>
                    </a:ext>
                  </a:extLst>
                </a:gridCol>
              </a:tblGrid>
              <a:tr h="261406">
                <a:tc gridSpan="8">
                  <a:txBody>
                    <a:bodyPr/>
                    <a:lstStyle/>
                    <a:p>
                      <a:pPr algn="ctr" fontAlgn="b"/>
                      <a:r>
                        <a:rPr lang="en-US" sz="1800" b="1" i="0" u="none" strike="noStrike" dirty="0">
                          <a:solidFill>
                            <a:srgbClr val="000000"/>
                          </a:solidFill>
                          <a:effectLst/>
                          <a:latin typeface="Times New Roman" panose="02020603050405020304" pitchFamily="18" charset="0"/>
                        </a:rPr>
                        <a:t>Business Inflation Expectations Survey: Descriptive Statistics (Weighted Means)</a:t>
                      </a:r>
                    </a:p>
                  </a:txBody>
                  <a:tcPr marL="6350" marR="6350" marT="635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39450694"/>
                  </a:ext>
                </a:extLst>
              </a:tr>
              <a:tr h="516898">
                <a:tc>
                  <a:txBody>
                    <a:bodyPr/>
                    <a:lstStyle/>
                    <a:p>
                      <a:pPr algn="l" fontAlgn="b"/>
                      <a:r>
                        <a:rPr lang="en-US" sz="1800" b="0" i="0" u="none" strike="noStrike" dirty="0">
                          <a:solidFill>
                            <a:srgbClr val="000000"/>
                          </a:solidFill>
                          <a:effectLst/>
                          <a:latin typeface="Times New Roman" panose="02020603050405020304" pitchFamily="18" charset="0"/>
                        </a:rPr>
                        <a:t> </a:t>
                      </a: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effectLst/>
                          <a:latin typeface="Times New Roman" panose="02020603050405020304" pitchFamily="18" charset="0"/>
                        </a:rPr>
                        <a:t>Unit cost expectations</a:t>
                      </a:r>
                    </a:p>
                  </a:txBody>
                  <a:tcPr marL="6350" marR="6350" marT="635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a:solidFill>
                            <a:srgbClr val="000000"/>
                          </a:solidFill>
                          <a:effectLst/>
                          <a:latin typeface="Times New Roman" panose="02020603050405020304" pitchFamily="18" charset="0"/>
                        </a:rPr>
                        <a:t>Unit Cost Perceptions</a:t>
                      </a:r>
                    </a:p>
                  </a:txBody>
                  <a:tcPr marL="6350" marR="6350" marT="635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dirty="0" err="1">
                          <a:solidFill>
                            <a:srgbClr val="000000"/>
                          </a:solidFill>
                          <a:effectLst/>
                          <a:latin typeface="Times New Roman" panose="02020603050405020304" pitchFamily="18" charset="0"/>
                        </a:rPr>
                        <a:t>Nonparam</a:t>
                      </a:r>
                      <a:r>
                        <a:rPr lang="en-US" sz="1400" b="0" i="0" u="none" strike="noStrike" dirty="0">
                          <a:solidFill>
                            <a:srgbClr val="000000"/>
                          </a:solidFill>
                          <a:effectLst/>
                          <a:latin typeface="Times New Roman" panose="02020603050405020304" pitchFamily="18" charset="0"/>
                        </a:rPr>
                        <a:t>. Uncertainty</a:t>
                      </a:r>
                    </a:p>
                  </a:txBody>
                  <a:tcPr marL="6350" marR="6350" marT="635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effectLst/>
                          <a:latin typeface="Times New Roman" panose="02020603050405020304" pitchFamily="18" charset="0"/>
                        </a:rPr>
                        <a:t>Parametric Uncertainty</a:t>
                      </a:r>
                    </a:p>
                  </a:txBody>
                  <a:tcPr marL="6350" marR="6350" marT="635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effectLst/>
                          <a:latin typeface="Times New Roman" panose="02020603050405020304" pitchFamily="18" charset="0"/>
                        </a:rPr>
                        <a:t>Forecast Error</a:t>
                      </a:r>
                    </a:p>
                  </a:txBody>
                  <a:tcPr marL="6350" marR="6350" marT="635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effectLst/>
                          <a:latin typeface="Times New Roman" panose="02020603050405020304" pitchFamily="18" charset="0"/>
                        </a:rPr>
                        <a:t>Abs. Forecast Error</a:t>
                      </a:r>
                    </a:p>
                  </a:txBody>
                  <a:tcPr marL="6350" marR="6350" marT="635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US" sz="1400" b="0" i="0" u="none" strike="noStrike">
                          <a:solidFill>
                            <a:srgbClr val="000000"/>
                          </a:solidFill>
                          <a:effectLst/>
                          <a:latin typeface="Times New Roman" panose="02020603050405020304" pitchFamily="18" charset="0"/>
                        </a:rPr>
                        <a:t>Observations</a:t>
                      </a:r>
                    </a:p>
                  </a:txBody>
                  <a:tcPr marL="6350" marR="6350" marT="6350"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36802208"/>
                  </a:ext>
                </a:extLst>
              </a:tr>
              <a:tr h="261406">
                <a:tc>
                  <a:txBody>
                    <a:bodyPr/>
                    <a:lstStyle/>
                    <a:p>
                      <a:pPr algn="l" fontAlgn="b"/>
                      <a:r>
                        <a:rPr lang="en-US" sz="1400" b="0" i="0" u="none" strike="noStrike" dirty="0">
                          <a:solidFill>
                            <a:srgbClr val="000000"/>
                          </a:solidFill>
                          <a:effectLst/>
                          <a:latin typeface="Times New Roman" panose="02020603050405020304" pitchFamily="18" charset="0"/>
                        </a:rPr>
                        <a:t>Overall BIE panel</a:t>
                      </a:r>
                    </a:p>
                  </a:txBody>
                  <a:tcPr marL="6350" marR="6350" marT="6350" marB="0" anchor="b">
                    <a:lnL>
                      <a:noFill/>
                    </a:lnL>
                    <a:lnR>
                      <a:noFill/>
                    </a:lnR>
                    <a:lnT>
                      <a:noFill/>
                    </a:lnT>
                    <a:lnB>
                      <a:noFill/>
                    </a:lnB>
                    <a:solidFill>
                      <a:srgbClr val="FFFFFF"/>
                    </a:solidFill>
                  </a:tcPr>
                </a:tc>
                <a:tc>
                  <a:txBody>
                    <a:bodyPr/>
                    <a:lstStyle/>
                    <a:p>
                      <a:pPr algn="ctr" fontAlgn="b"/>
                      <a:r>
                        <a:rPr lang="en-US" sz="1400" b="0" i="0" u="none" strike="noStrike" dirty="0">
                          <a:solidFill>
                            <a:srgbClr val="000000"/>
                          </a:solidFill>
                          <a:effectLst/>
                          <a:latin typeface="Times New Roman" panose="02020603050405020304" pitchFamily="18" charset="0"/>
                        </a:rPr>
                        <a:t>1.93</a:t>
                      </a: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effectLst/>
                          <a:latin typeface="Times New Roman" panose="02020603050405020304" pitchFamily="18" charset="0"/>
                        </a:rPr>
                        <a:t>1.72</a:t>
                      </a: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effectLst/>
                          <a:latin typeface="Times New Roman" panose="02020603050405020304" pitchFamily="18" charset="0"/>
                        </a:rPr>
                        <a:t>2.18</a:t>
                      </a: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effectLst/>
                          <a:latin typeface="Times New Roman" panose="02020603050405020304" pitchFamily="18" charset="0"/>
                        </a:rPr>
                        <a:t>2.51</a:t>
                      </a: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dirty="0">
                          <a:solidFill>
                            <a:srgbClr val="000000"/>
                          </a:solidFill>
                          <a:effectLst/>
                          <a:latin typeface="Times New Roman" panose="02020603050405020304" pitchFamily="18" charset="0"/>
                        </a:rPr>
                        <a:t>-0.21</a:t>
                      </a: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n-US" sz="1400" b="0" i="0" u="none" strike="noStrike">
                          <a:solidFill>
                            <a:srgbClr val="000000"/>
                          </a:solidFill>
                          <a:effectLst/>
                          <a:latin typeface="Times New Roman" panose="02020603050405020304" pitchFamily="18" charset="0"/>
                        </a:rPr>
                        <a:t>1.13</a:t>
                      </a: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rPr>
                        <a:t>13,131</a:t>
                      </a:r>
                    </a:p>
                  </a:txBody>
                  <a:tcPr marL="6350" marR="6350" marT="6350"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672117186"/>
                  </a:ext>
                </a:extLst>
              </a:tr>
              <a:tr h="261406">
                <a:tc>
                  <a:txBody>
                    <a:bodyPr/>
                    <a:lstStyle/>
                    <a:p>
                      <a:pPr algn="r" fontAlgn="b"/>
                      <a:r>
                        <a:rPr lang="en-US" sz="1200" b="0" i="1" u="none" strike="noStrike" dirty="0">
                          <a:solidFill>
                            <a:srgbClr val="000000"/>
                          </a:solidFill>
                          <a:effectLst/>
                          <a:latin typeface="Times New Roman" panose="02020603050405020304" pitchFamily="18" charset="0"/>
                        </a:rPr>
                        <a:t>std. err</a:t>
                      </a:r>
                    </a:p>
                  </a:txBody>
                  <a:tcPr marL="6350" marR="6350" marT="6350" marB="0" anchor="b">
                    <a:lnL>
                      <a:noFill/>
                    </a:lnL>
                    <a:lnR>
                      <a:noFill/>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r" fontAlgn="b"/>
                      <a:r>
                        <a:rPr lang="en-US" sz="1200" b="0" i="1" u="none" strike="noStrike">
                          <a:solidFill>
                            <a:srgbClr val="000000"/>
                          </a:solidFill>
                          <a:effectLst/>
                          <a:latin typeface="Times New Roman" panose="02020603050405020304" pitchFamily="18" charset="0"/>
                        </a:rPr>
                        <a:t>0.011</a:t>
                      </a:r>
                    </a:p>
                  </a:txBody>
                  <a:tcPr marL="6350" marR="6350" marT="6350" marB="0" anchor="b">
                    <a:lnL>
                      <a:noFill/>
                    </a:lnL>
                    <a:lnR>
                      <a:noFill/>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r" fontAlgn="b"/>
                      <a:r>
                        <a:rPr lang="en-US" sz="1200" b="0" i="1" u="none" strike="noStrike">
                          <a:solidFill>
                            <a:srgbClr val="000000"/>
                          </a:solidFill>
                          <a:effectLst/>
                          <a:latin typeface="Times New Roman" panose="02020603050405020304" pitchFamily="18" charset="0"/>
                        </a:rPr>
                        <a:t>0.014</a:t>
                      </a:r>
                    </a:p>
                  </a:txBody>
                  <a:tcPr marL="6350" marR="6350" marT="6350" marB="0" anchor="b">
                    <a:lnL>
                      <a:noFill/>
                    </a:lnL>
                    <a:lnR>
                      <a:noFill/>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r" fontAlgn="b"/>
                      <a:r>
                        <a:rPr lang="en-US" sz="1200" b="0" i="1" u="none" strike="noStrike" dirty="0">
                          <a:solidFill>
                            <a:srgbClr val="000000"/>
                          </a:solidFill>
                          <a:effectLst/>
                          <a:latin typeface="Times New Roman" panose="02020603050405020304" pitchFamily="18" charset="0"/>
                        </a:rPr>
                        <a:t>0.015</a:t>
                      </a:r>
                    </a:p>
                  </a:txBody>
                  <a:tcPr marL="6350" marR="6350" marT="6350" marB="0" anchor="b">
                    <a:lnL>
                      <a:noFill/>
                    </a:lnL>
                    <a:lnR>
                      <a:noFill/>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r" fontAlgn="b"/>
                      <a:r>
                        <a:rPr lang="en-US" sz="1200" b="0" i="1" u="none" strike="noStrike">
                          <a:solidFill>
                            <a:srgbClr val="000000"/>
                          </a:solidFill>
                          <a:effectLst/>
                          <a:latin typeface="Times New Roman" panose="02020603050405020304" pitchFamily="18" charset="0"/>
                        </a:rPr>
                        <a:t>0.015</a:t>
                      </a:r>
                    </a:p>
                  </a:txBody>
                  <a:tcPr marL="6350" marR="6350" marT="6350" marB="0" anchor="b">
                    <a:lnL>
                      <a:noFill/>
                    </a:lnL>
                    <a:lnR>
                      <a:noFill/>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r" fontAlgn="b"/>
                      <a:r>
                        <a:rPr lang="en-US" sz="1200" b="0" i="1" u="none" strike="noStrike" dirty="0">
                          <a:solidFill>
                            <a:srgbClr val="000000"/>
                          </a:solidFill>
                          <a:effectLst/>
                          <a:latin typeface="Times New Roman" panose="02020603050405020304" pitchFamily="18" charset="0"/>
                        </a:rPr>
                        <a:t>0.014</a:t>
                      </a:r>
                    </a:p>
                  </a:txBody>
                  <a:tcPr marL="6350" marR="6350" marT="6350" marB="0" anchor="b">
                    <a:lnL>
                      <a:noFill/>
                    </a:lnL>
                    <a:lnR>
                      <a:noFill/>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r" fontAlgn="b"/>
                      <a:r>
                        <a:rPr lang="en-US" sz="1200" b="0" i="1" u="none" strike="noStrike" dirty="0">
                          <a:solidFill>
                            <a:srgbClr val="000000"/>
                          </a:solidFill>
                          <a:effectLst/>
                          <a:latin typeface="Times New Roman" panose="02020603050405020304" pitchFamily="18" charset="0"/>
                        </a:rPr>
                        <a:t>0.009</a:t>
                      </a:r>
                    </a:p>
                  </a:txBody>
                  <a:tcPr marL="6350" marR="6350" marT="6350" marB="0" anchor="b">
                    <a:lnL>
                      <a:noFill/>
                    </a:lnL>
                    <a:lnR>
                      <a:noFill/>
                    </a:lnR>
                    <a:lnT>
                      <a:noFill/>
                    </a:lnT>
                    <a:lnB w="25400" cap="flat" cmpd="dbl" algn="ctr">
                      <a:solidFill>
                        <a:srgbClr val="000000"/>
                      </a:solidFill>
                      <a:prstDash val="solid"/>
                      <a:round/>
                      <a:headEnd type="none" w="med" len="med"/>
                      <a:tailEnd type="none" w="med" len="med"/>
                    </a:lnB>
                    <a:solidFill>
                      <a:srgbClr val="FFFFFF"/>
                    </a:solidFill>
                  </a:tcPr>
                </a:tc>
                <a:tc>
                  <a:txBody>
                    <a:bodyPr/>
                    <a:lstStyle/>
                    <a:p>
                      <a:pPr algn="l" fontAlgn="b"/>
                      <a:r>
                        <a:rPr lang="en-US" sz="1800" b="0" i="0" u="none" strike="noStrike" dirty="0">
                          <a:solidFill>
                            <a:srgbClr val="000000"/>
                          </a:solidFill>
                          <a:effectLst/>
                          <a:latin typeface="Times New Roman" panose="02020603050405020304" pitchFamily="18" charset="0"/>
                        </a:rPr>
                        <a:t> </a:t>
                      </a:r>
                    </a:p>
                  </a:txBody>
                  <a:tcPr marL="6350" marR="6350" marT="6350" marB="0" anchor="b">
                    <a:lnL>
                      <a:noFill/>
                    </a:lnL>
                    <a:lnR>
                      <a:noFill/>
                    </a:lnR>
                    <a:lnT>
                      <a:noFill/>
                    </a:lnT>
                    <a:lnB w="25400" cap="flat" cmpd="dbl"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32843854"/>
                  </a:ext>
                </a:extLst>
              </a:tr>
            </a:tbl>
          </a:graphicData>
        </a:graphic>
      </p:graphicFrame>
      <p:graphicFrame>
        <p:nvGraphicFramePr>
          <p:cNvPr id="6" name="Table 5"/>
          <p:cNvGraphicFramePr>
            <a:graphicFrameLocks noGrp="1"/>
          </p:cNvGraphicFramePr>
          <p:nvPr/>
        </p:nvGraphicFramePr>
        <p:xfrm>
          <a:off x="304802" y="6072907"/>
          <a:ext cx="11328397" cy="554990"/>
        </p:xfrm>
        <a:graphic>
          <a:graphicData uri="http://schemas.openxmlformats.org/drawingml/2006/table">
            <a:tbl>
              <a:tblPr/>
              <a:tblGrid>
                <a:gridCol w="11328397">
                  <a:extLst>
                    <a:ext uri="{9D8B030D-6E8A-4147-A177-3AD203B41FA5}">
                      <a16:colId xmlns:a16="http://schemas.microsoft.com/office/drawing/2014/main" val="2833804940"/>
                    </a:ext>
                  </a:extLst>
                </a:gridCol>
              </a:tblGrid>
              <a:tr h="0">
                <a:tc>
                  <a:txBody>
                    <a:bodyPr/>
                    <a:lstStyle/>
                    <a:p>
                      <a:pPr algn="l" fontAlgn="t"/>
                      <a:r>
                        <a:rPr lang="en-US" sz="1200" b="0" i="0" u="none" strike="noStrike" dirty="0">
                          <a:solidFill>
                            <a:srgbClr val="000000"/>
                          </a:solidFill>
                          <a:effectLst/>
                          <a:latin typeface="Times New Roman" panose="02020603050405020304" pitchFamily="18" charset="0"/>
                        </a:rPr>
                        <a:t>Notes: This sample is covers the full time period (October 2011 through September 2020), but restricts the observations to those for which we are able to calculate direct (t, t+12) forecast errors. The resulting 13,131 observations comprise 61 percent of the overall useable observations (complete responses to the questionnaire).  Responses are weighted by industry-share of GDP.</a:t>
                      </a:r>
                    </a:p>
                  </a:txBody>
                  <a:tcPr marL="6350" marR="6350" marT="6350" marB="0">
                    <a:lnL>
                      <a:noFill/>
                    </a:lnL>
                    <a:lnR>
                      <a:noFill/>
                    </a:lnR>
                    <a:lnT w="25400" cap="flat" cmpd="dbl"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3090463483"/>
                  </a:ext>
                </a:extLst>
              </a:tr>
            </a:tbl>
          </a:graphicData>
        </a:graphic>
      </p:graphicFrame>
      <p:graphicFrame>
        <p:nvGraphicFramePr>
          <p:cNvPr id="8" name="Table 7"/>
          <p:cNvGraphicFramePr>
            <a:graphicFrameLocks noGrp="1"/>
          </p:cNvGraphicFramePr>
          <p:nvPr/>
        </p:nvGraphicFramePr>
        <p:xfrm>
          <a:off x="304802" y="2470584"/>
          <a:ext cx="11470566" cy="3524619"/>
        </p:xfrm>
        <a:graphic>
          <a:graphicData uri="http://schemas.openxmlformats.org/drawingml/2006/table">
            <a:tbl>
              <a:tblPr/>
              <a:tblGrid>
                <a:gridCol w="2570867">
                  <a:extLst>
                    <a:ext uri="{9D8B030D-6E8A-4147-A177-3AD203B41FA5}">
                      <a16:colId xmlns:a16="http://schemas.microsoft.com/office/drawing/2014/main" val="2767363639"/>
                    </a:ext>
                  </a:extLst>
                </a:gridCol>
                <a:gridCol w="1162931">
                  <a:extLst>
                    <a:ext uri="{9D8B030D-6E8A-4147-A177-3AD203B41FA5}">
                      <a16:colId xmlns:a16="http://schemas.microsoft.com/office/drawing/2014/main" val="1665823018"/>
                    </a:ext>
                  </a:extLst>
                </a:gridCol>
                <a:gridCol w="1409700">
                  <a:extLst>
                    <a:ext uri="{9D8B030D-6E8A-4147-A177-3AD203B41FA5}">
                      <a16:colId xmlns:a16="http://schemas.microsoft.com/office/drawing/2014/main" val="3291402095"/>
                    </a:ext>
                  </a:extLst>
                </a:gridCol>
                <a:gridCol w="1371600">
                  <a:extLst>
                    <a:ext uri="{9D8B030D-6E8A-4147-A177-3AD203B41FA5}">
                      <a16:colId xmlns:a16="http://schemas.microsoft.com/office/drawing/2014/main" val="3846715805"/>
                    </a:ext>
                  </a:extLst>
                </a:gridCol>
                <a:gridCol w="1422400">
                  <a:extLst>
                    <a:ext uri="{9D8B030D-6E8A-4147-A177-3AD203B41FA5}">
                      <a16:colId xmlns:a16="http://schemas.microsoft.com/office/drawing/2014/main" val="2057582814"/>
                    </a:ext>
                  </a:extLst>
                </a:gridCol>
                <a:gridCol w="1371600">
                  <a:extLst>
                    <a:ext uri="{9D8B030D-6E8A-4147-A177-3AD203B41FA5}">
                      <a16:colId xmlns:a16="http://schemas.microsoft.com/office/drawing/2014/main" val="3798292553"/>
                    </a:ext>
                  </a:extLst>
                </a:gridCol>
                <a:gridCol w="840896">
                  <a:extLst>
                    <a:ext uri="{9D8B030D-6E8A-4147-A177-3AD203B41FA5}">
                      <a16:colId xmlns:a16="http://schemas.microsoft.com/office/drawing/2014/main" val="486497323"/>
                    </a:ext>
                  </a:extLst>
                </a:gridCol>
                <a:gridCol w="1320572">
                  <a:extLst>
                    <a:ext uri="{9D8B030D-6E8A-4147-A177-3AD203B41FA5}">
                      <a16:colId xmlns:a16="http://schemas.microsoft.com/office/drawing/2014/main" val="3810812639"/>
                    </a:ext>
                  </a:extLst>
                </a:gridCol>
              </a:tblGrid>
              <a:tr h="203959">
                <a:tc gridSpan="8">
                  <a:txBody>
                    <a:bodyPr/>
                    <a:lstStyle/>
                    <a:p>
                      <a:pPr algn="ctr" fontAlgn="b"/>
                      <a:r>
                        <a:rPr lang="en-US" sz="1200" b="1" i="0" u="none" strike="noStrike" dirty="0">
                          <a:solidFill>
                            <a:srgbClr val="000000"/>
                          </a:solidFill>
                          <a:effectLst/>
                          <a:latin typeface="Times New Roman" panose="02020603050405020304" pitchFamily="18" charset="0"/>
                          <a:cs typeface="Times New Roman" panose="02020603050405020304" pitchFamily="18" charset="0"/>
                        </a:rPr>
                        <a:t>By  Nonfarm Private Industry (2-Digit NAICS)</a:t>
                      </a:r>
                    </a:p>
                  </a:txBody>
                  <a:tcPr marL="4192" marR="4192" marT="4192"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hMerge="1">
                  <a:txBody>
                    <a:bodyPr/>
                    <a:lstStyle/>
                    <a:p>
                      <a:endParaRPr lang="en-US" dirty="0"/>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809991398"/>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Construction</a:t>
                      </a:r>
                    </a:p>
                  </a:txBody>
                  <a:tcPr marL="4192" marR="4192" marT="4192"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2.36</a:t>
                      </a:r>
                    </a:p>
                  </a:txBody>
                  <a:tcPr marL="4192" marR="4192" marT="4192"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2.12</a:t>
                      </a:r>
                    </a:p>
                  </a:txBody>
                  <a:tcPr marL="4192" marR="4192" marT="4192"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2.40</a:t>
                      </a:r>
                    </a:p>
                  </a:txBody>
                  <a:tcPr marL="4192" marR="4192" marT="4192"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2.73</a:t>
                      </a:r>
                    </a:p>
                  </a:txBody>
                  <a:tcPr marL="4192" marR="4192" marT="4192"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-0.37</a:t>
                      </a:r>
                    </a:p>
                  </a:txBody>
                  <a:tcPr marL="4192" marR="4192" marT="4192"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1.11</a:t>
                      </a:r>
                    </a:p>
                  </a:txBody>
                  <a:tcPr marL="4192" marR="4192" marT="4192"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996</a:t>
                      </a:r>
                    </a:p>
                  </a:txBody>
                  <a:tcPr marL="4192" marR="4192" marT="4192"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extLst>
                  <a:ext uri="{0D108BD9-81ED-4DB2-BD59-A6C34878D82A}">
                    <a16:rowId xmlns:a16="http://schemas.microsoft.com/office/drawing/2014/main" val="1836408784"/>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Durable goods manufacturing</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1.94</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1.65</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2.29</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2.63</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-0.36</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1.58</a:t>
                      </a:r>
                    </a:p>
                  </a:txBody>
                  <a:tcPr marL="4192" marR="4192" marT="4192"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1,488</a:t>
                      </a:r>
                    </a:p>
                  </a:txBody>
                  <a:tcPr marL="4192" marR="4192" marT="4192" marB="0" anchor="b">
                    <a:lnL>
                      <a:noFill/>
                    </a:lnL>
                    <a:lnR>
                      <a:noFill/>
                    </a:lnR>
                    <a:lnT>
                      <a:noFill/>
                    </a:lnT>
                    <a:lnB>
                      <a:noFill/>
                    </a:lnB>
                    <a:solidFill>
                      <a:srgbClr val="FFFFFF"/>
                    </a:solidFill>
                  </a:tcPr>
                </a:tc>
                <a:extLst>
                  <a:ext uri="{0D108BD9-81ED-4DB2-BD59-A6C34878D82A}">
                    <a16:rowId xmlns:a16="http://schemas.microsoft.com/office/drawing/2014/main" val="1886976046"/>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Educational services</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2.13</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1.74</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1.92</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2.26</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-0.28</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0.88</a:t>
                      </a:r>
                    </a:p>
                  </a:txBody>
                  <a:tcPr marL="4192" marR="4192" marT="4192"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364</a:t>
                      </a:r>
                    </a:p>
                  </a:txBody>
                  <a:tcPr marL="4192" marR="4192" marT="4192" marB="0" anchor="b">
                    <a:lnL>
                      <a:noFill/>
                    </a:lnL>
                    <a:lnR>
                      <a:noFill/>
                    </a:lnR>
                    <a:lnT>
                      <a:noFill/>
                    </a:lnT>
                    <a:lnB>
                      <a:noFill/>
                    </a:lnB>
                    <a:solidFill>
                      <a:srgbClr val="FFFFFF"/>
                    </a:solidFill>
                  </a:tcPr>
                </a:tc>
                <a:extLst>
                  <a:ext uri="{0D108BD9-81ED-4DB2-BD59-A6C34878D82A}">
                    <a16:rowId xmlns:a16="http://schemas.microsoft.com/office/drawing/2014/main" val="3139282508"/>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Finance and insurance</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1.30</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1.04</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1.98</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2.32</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-0.26</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1.19</a:t>
                      </a:r>
                    </a:p>
                  </a:txBody>
                  <a:tcPr marL="4192" marR="4192" marT="4192"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1,171</a:t>
                      </a:r>
                    </a:p>
                  </a:txBody>
                  <a:tcPr marL="4192" marR="4192" marT="4192" marB="0" anchor="b">
                    <a:lnL>
                      <a:noFill/>
                    </a:lnL>
                    <a:lnR>
                      <a:noFill/>
                    </a:lnR>
                    <a:lnT>
                      <a:noFill/>
                    </a:lnT>
                    <a:lnB>
                      <a:noFill/>
                    </a:lnB>
                    <a:solidFill>
                      <a:srgbClr val="FFFFFF"/>
                    </a:solidFill>
                  </a:tcPr>
                </a:tc>
                <a:extLst>
                  <a:ext uri="{0D108BD9-81ED-4DB2-BD59-A6C34878D82A}">
                    <a16:rowId xmlns:a16="http://schemas.microsoft.com/office/drawing/2014/main" val="3593132769"/>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Health care and social assistance</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1.88</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1.62</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2.76</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3.11</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-0.31</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1.12</a:t>
                      </a:r>
                    </a:p>
                  </a:txBody>
                  <a:tcPr marL="4192" marR="4192" marT="4192"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571</a:t>
                      </a:r>
                    </a:p>
                  </a:txBody>
                  <a:tcPr marL="4192" marR="4192" marT="4192" marB="0" anchor="b">
                    <a:lnL>
                      <a:noFill/>
                    </a:lnL>
                    <a:lnR>
                      <a:noFill/>
                    </a:lnR>
                    <a:lnT>
                      <a:noFill/>
                    </a:lnT>
                    <a:lnB>
                      <a:noFill/>
                    </a:lnB>
                    <a:solidFill>
                      <a:srgbClr val="FFFFFF"/>
                    </a:solidFill>
                  </a:tcPr>
                </a:tc>
                <a:extLst>
                  <a:ext uri="{0D108BD9-81ED-4DB2-BD59-A6C34878D82A}">
                    <a16:rowId xmlns:a16="http://schemas.microsoft.com/office/drawing/2014/main" val="388986810"/>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Information</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2.63</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2.45</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1.87</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2.21</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-0.07</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0.91</a:t>
                      </a:r>
                    </a:p>
                  </a:txBody>
                  <a:tcPr marL="4192" marR="4192" marT="4192"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371</a:t>
                      </a:r>
                    </a:p>
                  </a:txBody>
                  <a:tcPr marL="4192" marR="4192" marT="4192" marB="0" anchor="b">
                    <a:lnL>
                      <a:noFill/>
                    </a:lnL>
                    <a:lnR>
                      <a:noFill/>
                    </a:lnR>
                    <a:lnT>
                      <a:noFill/>
                    </a:lnT>
                    <a:lnB>
                      <a:noFill/>
                    </a:lnB>
                    <a:solidFill>
                      <a:srgbClr val="FFFFFF"/>
                    </a:solidFill>
                  </a:tcPr>
                </a:tc>
                <a:extLst>
                  <a:ext uri="{0D108BD9-81ED-4DB2-BD59-A6C34878D82A}">
                    <a16:rowId xmlns:a16="http://schemas.microsoft.com/office/drawing/2014/main" val="350373156"/>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Leisure and hospitality</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2.06</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1.72</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1.57</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1.91</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-0.31</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0.92</a:t>
                      </a:r>
                    </a:p>
                  </a:txBody>
                  <a:tcPr marL="4192" marR="4192" marT="4192"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413</a:t>
                      </a:r>
                    </a:p>
                  </a:txBody>
                  <a:tcPr marL="4192" marR="4192" marT="4192" marB="0" anchor="b">
                    <a:lnL>
                      <a:noFill/>
                    </a:lnL>
                    <a:lnR>
                      <a:noFill/>
                    </a:lnR>
                    <a:lnT>
                      <a:noFill/>
                    </a:lnT>
                    <a:lnB>
                      <a:noFill/>
                    </a:lnB>
                    <a:solidFill>
                      <a:srgbClr val="FFFFFF"/>
                    </a:solidFill>
                  </a:tcPr>
                </a:tc>
                <a:extLst>
                  <a:ext uri="{0D108BD9-81ED-4DB2-BD59-A6C34878D82A}">
                    <a16:rowId xmlns:a16="http://schemas.microsoft.com/office/drawing/2014/main" val="890031810"/>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Mining and utilities</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1.63</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1.23</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2.13</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2.47</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-0.45</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1.06</a:t>
                      </a:r>
                    </a:p>
                  </a:txBody>
                  <a:tcPr marL="4192" marR="4192" marT="4192"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397</a:t>
                      </a:r>
                    </a:p>
                  </a:txBody>
                  <a:tcPr marL="4192" marR="4192" marT="4192" marB="0" anchor="b">
                    <a:lnL>
                      <a:noFill/>
                    </a:lnL>
                    <a:lnR>
                      <a:noFill/>
                    </a:lnR>
                    <a:lnT>
                      <a:noFill/>
                    </a:lnT>
                    <a:lnB>
                      <a:noFill/>
                    </a:lnB>
                    <a:solidFill>
                      <a:srgbClr val="FFFFFF"/>
                    </a:solidFill>
                  </a:tcPr>
                </a:tc>
                <a:extLst>
                  <a:ext uri="{0D108BD9-81ED-4DB2-BD59-A6C34878D82A}">
                    <a16:rowId xmlns:a16="http://schemas.microsoft.com/office/drawing/2014/main" val="2834715890"/>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Nondurable goods manufacturing</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1.82</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1.67</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2.64</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2.94</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-0.13</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1.46</a:t>
                      </a:r>
                    </a:p>
                  </a:txBody>
                  <a:tcPr marL="4192" marR="4192" marT="4192"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919</a:t>
                      </a:r>
                    </a:p>
                  </a:txBody>
                  <a:tcPr marL="4192" marR="4192" marT="4192" marB="0" anchor="b">
                    <a:lnL>
                      <a:noFill/>
                    </a:lnL>
                    <a:lnR>
                      <a:noFill/>
                    </a:lnR>
                    <a:lnT>
                      <a:noFill/>
                    </a:lnT>
                    <a:lnB>
                      <a:noFill/>
                    </a:lnB>
                    <a:solidFill>
                      <a:srgbClr val="FFFFFF"/>
                    </a:solidFill>
                  </a:tcPr>
                </a:tc>
                <a:extLst>
                  <a:ext uri="{0D108BD9-81ED-4DB2-BD59-A6C34878D82A}">
                    <a16:rowId xmlns:a16="http://schemas.microsoft.com/office/drawing/2014/main" val="1566159857"/>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Other services</a:t>
                      </a:r>
                      <a:r>
                        <a:rPr lang="en-US" sz="1400" b="0" i="0" u="none" strike="noStrike" baseline="0" dirty="0">
                          <a:solidFill>
                            <a:srgbClr val="000000"/>
                          </a:solidFill>
                          <a:effectLst/>
                          <a:latin typeface="Times New Roman" panose="02020603050405020304" pitchFamily="18" charset="0"/>
                          <a:cs typeface="Times New Roman" panose="02020603050405020304" pitchFamily="18" charset="0"/>
                        </a:rPr>
                        <a:t> ex government.</a:t>
                      </a:r>
                      <a:endParaRPr lang="en-US"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2.31</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2.02</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2.81</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3.15</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0.96</a:t>
                      </a:r>
                    </a:p>
                  </a:txBody>
                  <a:tcPr marL="4192" marR="4192" marT="4192" marB="0" anchor="b">
                    <a:lnL>
                      <a:noFill/>
                    </a:lnL>
                    <a:lnR>
                      <a:noFill/>
                    </a:lnR>
                    <a:lnT>
                      <a:noFill/>
                    </a:lnT>
                    <a:lnB>
                      <a:noFill/>
                    </a:lnB>
                    <a:solidFill>
                      <a:srgbClr val="FFFFFF"/>
                    </a:solidFill>
                  </a:tcPr>
                </a:tc>
                <a:tc>
                  <a:txBody>
                    <a:bodyPr/>
                    <a:lstStyle/>
                    <a:p>
                      <a:pPr algn="r"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128</a:t>
                      </a:r>
                    </a:p>
                  </a:txBody>
                  <a:tcPr marL="4192" marR="4192" marT="4192" marB="0" anchor="b">
                    <a:lnL>
                      <a:noFill/>
                    </a:lnL>
                    <a:lnR>
                      <a:noFill/>
                    </a:lnR>
                    <a:lnT>
                      <a:noFill/>
                    </a:lnT>
                    <a:lnB>
                      <a:noFill/>
                    </a:lnB>
                    <a:solidFill>
                      <a:srgbClr val="FFFFFF"/>
                    </a:solidFill>
                  </a:tcPr>
                </a:tc>
                <a:extLst>
                  <a:ext uri="{0D108BD9-81ED-4DB2-BD59-A6C34878D82A}">
                    <a16:rowId xmlns:a16="http://schemas.microsoft.com/office/drawing/2014/main" val="62247567"/>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Professional and business services</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2.31</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2.05</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2.26</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2.59</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-0.20</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1.11</a:t>
                      </a:r>
                    </a:p>
                  </a:txBody>
                  <a:tcPr marL="4192" marR="4192" marT="4192"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1,678</a:t>
                      </a:r>
                    </a:p>
                  </a:txBody>
                  <a:tcPr marL="4192" marR="4192" marT="4192" marB="0" anchor="b">
                    <a:lnL>
                      <a:noFill/>
                    </a:lnL>
                    <a:lnR>
                      <a:noFill/>
                    </a:lnR>
                    <a:lnT>
                      <a:noFill/>
                    </a:lnT>
                    <a:lnB>
                      <a:noFill/>
                    </a:lnB>
                    <a:solidFill>
                      <a:srgbClr val="FFFFFF"/>
                    </a:solidFill>
                  </a:tcPr>
                </a:tc>
                <a:extLst>
                  <a:ext uri="{0D108BD9-81ED-4DB2-BD59-A6C34878D82A}">
                    <a16:rowId xmlns:a16="http://schemas.microsoft.com/office/drawing/2014/main" val="4023682590"/>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Real estate and rental and leasing</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1.75</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1.55</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1.94</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2.27</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-0.16</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1.01</a:t>
                      </a:r>
                    </a:p>
                  </a:txBody>
                  <a:tcPr marL="4192" marR="4192" marT="4192"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1,352</a:t>
                      </a:r>
                    </a:p>
                  </a:txBody>
                  <a:tcPr marL="4192" marR="4192" marT="4192" marB="0" anchor="b">
                    <a:lnL>
                      <a:noFill/>
                    </a:lnL>
                    <a:lnR>
                      <a:noFill/>
                    </a:lnR>
                    <a:lnT>
                      <a:noFill/>
                    </a:lnT>
                    <a:lnB>
                      <a:noFill/>
                    </a:lnB>
                    <a:solidFill>
                      <a:srgbClr val="FFFFFF"/>
                    </a:solidFill>
                  </a:tcPr>
                </a:tc>
                <a:extLst>
                  <a:ext uri="{0D108BD9-81ED-4DB2-BD59-A6C34878D82A}">
                    <a16:rowId xmlns:a16="http://schemas.microsoft.com/office/drawing/2014/main" val="3774798025"/>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Retail and wholesale trade</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1.87</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1.73</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2.17</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2.50</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-0.15</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1.03</a:t>
                      </a:r>
                    </a:p>
                  </a:txBody>
                  <a:tcPr marL="4192" marR="4192" marT="4192"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2,722</a:t>
                      </a:r>
                    </a:p>
                  </a:txBody>
                  <a:tcPr marL="4192" marR="4192" marT="4192" marB="0" anchor="b">
                    <a:lnL>
                      <a:noFill/>
                    </a:lnL>
                    <a:lnR>
                      <a:noFill/>
                    </a:lnR>
                    <a:lnT>
                      <a:noFill/>
                    </a:lnT>
                    <a:lnB>
                      <a:noFill/>
                    </a:lnB>
                    <a:solidFill>
                      <a:srgbClr val="FFFFFF"/>
                    </a:solidFill>
                  </a:tcPr>
                </a:tc>
                <a:extLst>
                  <a:ext uri="{0D108BD9-81ED-4DB2-BD59-A6C34878D82A}">
                    <a16:rowId xmlns:a16="http://schemas.microsoft.com/office/drawing/2014/main" val="2809317618"/>
                  </a:ext>
                </a:extLst>
              </a:tr>
              <a:tr h="237190">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Transportation and warehousing</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2.24</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2.04</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1.80</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2.14</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a:solidFill>
                            <a:srgbClr val="000000"/>
                          </a:solidFill>
                          <a:effectLst/>
                          <a:latin typeface="Times New Roman" panose="02020603050405020304" pitchFamily="18" charset="0"/>
                          <a:cs typeface="Times New Roman" panose="02020603050405020304" pitchFamily="18" charset="0"/>
                        </a:rPr>
                        <a:t>-0.24</a:t>
                      </a:r>
                    </a:p>
                  </a:txBody>
                  <a:tcPr marL="4192" marR="4192" marT="4192" marB="0" anchor="b">
                    <a:lnL>
                      <a:noFill/>
                    </a:lnL>
                    <a:lnR>
                      <a:noFill/>
                    </a:lnR>
                    <a:lnT>
                      <a:noFill/>
                    </a:lnT>
                    <a:lnB>
                      <a:noFill/>
                    </a:lnB>
                    <a:solidFill>
                      <a:srgbClr val="FFFFFF"/>
                    </a:solidFill>
                  </a:tcPr>
                </a:tc>
                <a:tc>
                  <a:txBody>
                    <a:bodyPr/>
                    <a:lstStyle/>
                    <a:p>
                      <a:pPr algn="l"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0.99</a:t>
                      </a:r>
                    </a:p>
                  </a:txBody>
                  <a:tcPr marL="4192" marR="4192" marT="4192" marB="0" anchor="b">
                    <a:lnL>
                      <a:noFill/>
                    </a:lnL>
                    <a:lnR>
                      <a:noFill/>
                    </a:lnR>
                    <a:lnT>
                      <a:noFill/>
                    </a:lnT>
                    <a:lnB>
                      <a:noFill/>
                    </a:lnB>
                    <a:solidFill>
                      <a:srgbClr val="FFFFFF"/>
                    </a:solidFill>
                  </a:tcPr>
                </a:tc>
                <a:tc>
                  <a:txBody>
                    <a:bodyPr/>
                    <a:lstStyle/>
                    <a:p>
                      <a:pPr algn="r" fontAlgn="b"/>
                      <a:r>
                        <a:rPr lang="en-US" sz="1400" b="0" i="0" u="none" strike="noStrike" dirty="0">
                          <a:solidFill>
                            <a:srgbClr val="000000"/>
                          </a:solidFill>
                          <a:effectLst/>
                          <a:latin typeface="Times New Roman" panose="02020603050405020304" pitchFamily="18" charset="0"/>
                          <a:cs typeface="Times New Roman" panose="02020603050405020304" pitchFamily="18" charset="0"/>
                        </a:rPr>
                        <a:t>561</a:t>
                      </a:r>
                    </a:p>
                  </a:txBody>
                  <a:tcPr marL="4192" marR="4192" marT="4192" marB="0" anchor="b">
                    <a:lnL>
                      <a:noFill/>
                    </a:lnL>
                    <a:lnR>
                      <a:noFill/>
                    </a:lnR>
                    <a:lnT>
                      <a:noFill/>
                    </a:lnT>
                    <a:lnB>
                      <a:noFill/>
                    </a:lnB>
                    <a:solidFill>
                      <a:srgbClr val="FFFFFF"/>
                    </a:solidFill>
                  </a:tcPr>
                </a:tc>
                <a:extLst>
                  <a:ext uri="{0D108BD9-81ED-4DB2-BD59-A6C34878D82A}">
                    <a16:rowId xmlns:a16="http://schemas.microsoft.com/office/drawing/2014/main" val="2912489498"/>
                  </a:ext>
                </a:extLst>
              </a:tr>
            </a:tbl>
          </a:graphicData>
        </a:graphic>
      </p:graphicFrame>
    </p:spTree>
    <p:extLst>
      <p:ext uri="{BB962C8B-B14F-4D97-AF65-F5344CB8AC3E}">
        <p14:creationId xmlns:p14="http://schemas.microsoft.com/office/powerpoint/2010/main" val="30173258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a:t>In aggregate, movements in firms’ unit cost perceptions mirror changes in actual inflation.</a:t>
            </a:r>
          </a:p>
        </p:txBody>
      </p:sp>
      <p:sp>
        <p:nvSpPr>
          <p:cNvPr id="3" name="Slide Number Placeholder 2"/>
          <p:cNvSpPr>
            <a:spLocks noGrp="1"/>
          </p:cNvSpPr>
          <p:nvPr>
            <p:ph type="sldNum" sz="quarter" idx="12"/>
          </p:nvPr>
        </p:nvSpPr>
        <p:spPr/>
        <p:txBody>
          <a:bodyPr/>
          <a:lstStyle/>
          <a:p>
            <a:fld id="{A0D8B00C-FD61-4FC9-BDD5-174E0442CDEE}" type="slidenum">
              <a:rPr lang="en-US" smtClean="0"/>
              <a:t>14</a:t>
            </a:fld>
            <a:endParaRPr lang="en-US"/>
          </a:p>
        </p:txBody>
      </p:sp>
      <p:pic>
        <p:nvPicPr>
          <p:cNvPr id="4" name="Picture 3"/>
          <p:cNvPicPr>
            <a:picLocks noChangeAspect="1"/>
          </p:cNvPicPr>
          <p:nvPr/>
        </p:nvPicPr>
        <p:blipFill>
          <a:blip r:embed="rId2"/>
          <a:stretch>
            <a:fillRect/>
          </a:stretch>
        </p:blipFill>
        <p:spPr>
          <a:xfrm>
            <a:off x="1589782" y="1063925"/>
            <a:ext cx="7545297" cy="5486400"/>
          </a:xfrm>
          <a:prstGeom prst="rect">
            <a:avLst/>
          </a:prstGeom>
        </p:spPr>
      </p:pic>
      <p:sp>
        <p:nvSpPr>
          <p:cNvPr id="5" name="Footer Placeholder 8"/>
          <p:cNvSpPr>
            <a:spLocks noGrp="1"/>
          </p:cNvSpPr>
          <p:nvPr>
            <p:ph type="ftr" sz="quarter" idx="11"/>
          </p:nvPr>
        </p:nvSpPr>
        <p:spPr>
          <a:xfrm>
            <a:off x="0" y="6468042"/>
            <a:ext cx="12192000" cy="152400"/>
          </a:xfrm>
        </p:spPr>
        <p:txBody>
          <a:bodyPr/>
          <a:lstStyle/>
          <a:p>
            <a:pPr algn="l"/>
            <a:r>
              <a:rPr lang="en-US" dirty="0"/>
              <a:t>Sources: Bureau of Economic Analysis; Atlanta Fed's Business Inflation Expectations Survey</a:t>
            </a:r>
          </a:p>
        </p:txBody>
      </p:sp>
    </p:spTree>
    <p:extLst>
      <p:ext uri="{BB962C8B-B14F-4D97-AF65-F5344CB8AC3E}">
        <p14:creationId xmlns:p14="http://schemas.microsoft.com/office/powerpoint/2010/main" val="6294330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228599" y="1"/>
            <a:ext cx="11888945" cy="1020278"/>
          </a:xfrm>
        </p:spPr>
        <p:txBody>
          <a:bodyPr>
            <a:noAutofit/>
          </a:bodyPr>
          <a:lstStyle/>
          <a:p>
            <a:r>
              <a:rPr lang="en-US" sz="2400" dirty="0"/>
              <a:t>Firms’ unit cost expectations tend to move in step with those of professionals. </a:t>
            </a:r>
          </a:p>
        </p:txBody>
      </p:sp>
      <p:sp>
        <p:nvSpPr>
          <p:cNvPr id="2" name="Slide Number Placeholder 1"/>
          <p:cNvSpPr>
            <a:spLocks noGrp="1"/>
          </p:cNvSpPr>
          <p:nvPr>
            <p:ph type="sldNum" sz="quarter" idx="12"/>
          </p:nvPr>
        </p:nvSpPr>
        <p:spPr/>
        <p:txBody>
          <a:bodyPr/>
          <a:lstStyle/>
          <a:p>
            <a:fld id="{A0D8B00C-FD61-4FC9-BDD5-174E0442CDEE}" type="slidenum">
              <a:rPr lang="en-US" smtClean="0"/>
              <a:t>15</a:t>
            </a:fld>
            <a:endParaRPr lang="en-US"/>
          </a:p>
        </p:txBody>
      </p:sp>
      <p:sp>
        <p:nvSpPr>
          <p:cNvPr id="9" name="Footer Placeholder 8"/>
          <p:cNvSpPr>
            <a:spLocks noGrp="1"/>
          </p:cNvSpPr>
          <p:nvPr>
            <p:ph type="ftr" sz="quarter" idx="11"/>
          </p:nvPr>
        </p:nvSpPr>
        <p:spPr>
          <a:xfrm>
            <a:off x="-74456" y="6455521"/>
            <a:ext cx="12192000" cy="152400"/>
          </a:xfrm>
        </p:spPr>
        <p:txBody>
          <a:bodyPr/>
          <a:lstStyle/>
          <a:p>
            <a:pPr algn="l"/>
            <a:r>
              <a:rPr lang="en-US" dirty="0"/>
              <a:t>Sources: Atlanta Fed's Business Inflation Expectations Survey and Philadelphia Fed’s Survey of Professional Forecasters</a:t>
            </a:r>
          </a:p>
        </p:txBody>
      </p:sp>
      <p:pic>
        <p:nvPicPr>
          <p:cNvPr id="3" name="Picture 2"/>
          <p:cNvPicPr>
            <a:picLocks noChangeAspect="1"/>
          </p:cNvPicPr>
          <p:nvPr/>
        </p:nvPicPr>
        <p:blipFill>
          <a:blip r:embed="rId3"/>
          <a:stretch>
            <a:fillRect/>
          </a:stretch>
        </p:blipFill>
        <p:spPr>
          <a:xfrm>
            <a:off x="1963478" y="1032800"/>
            <a:ext cx="7545298" cy="5486400"/>
          </a:xfrm>
          <a:prstGeom prst="rect">
            <a:avLst/>
          </a:prstGeom>
        </p:spPr>
      </p:pic>
    </p:spTree>
    <p:extLst>
      <p:ext uri="{BB962C8B-B14F-4D97-AF65-F5344CB8AC3E}">
        <p14:creationId xmlns:p14="http://schemas.microsoft.com/office/powerpoint/2010/main" val="30197097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Comparison of Inflation Expectation Measures during the COVID-19 Pandemic</a:t>
            </a:r>
          </a:p>
        </p:txBody>
      </p:sp>
      <p:sp>
        <p:nvSpPr>
          <p:cNvPr id="3" name="Slide Number Placeholder 2"/>
          <p:cNvSpPr>
            <a:spLocks noGrp="1"/>
          </p:cNvSpPr>
          <p:nvPr>
            <p:ph type="sldNum" sz="quarter" idx="4"/>
          </p:nvPr>
        </p:nvSpPr>
        <p:spPr/>
        <p:txBody>
          <a:bodyPr/>
          <a:lstStyle/>
          <a:p>
            <a:fld id="{4DD1825F-52B6-45B9-9681-125E8F9CB835}" type="slidenum">
              <a:rPr lang="en-US" smtClean="0"/>
              <a:pPr/>
              <a:t>16</a:t>
            </a:fld>
            <a:endParaRPr lang="en-US" dirty="0"/>
          </a:p>
        </p:txBody>
      </p:sp>
      <p:sp>
        <p:nvSpPr>
          <p:cNvPr id="18" name="Footer Placeholder 17"/>
          <p:cNvSpPr>
            <a:spLocks noGrp="1"/>
          </p:cNvSpPr>
          <p:nvPr>
            <p:ph type="ftr" sz="quarter" idx="10"/>
          </p:nvPr>
        </p:nvSpPr>
        <p:spPr>
          <a:xfrm>
            <a:off x="0" y="6512355"/>
            <a:ext cx="12192000" cy="152400"/>
          </a:xfrm>
        </p:spPr>
        <p:txBody>
          <a:bodyPr/>
          <a:lstStyle/>
          <a:p>
            <a:pPr algn="l"/>
            <a:r>
              <a:rPr lang="en-US" dirty="0"/>
              <a:t>Sources: Atlanta Fed's Business Inflation Expectations Survey, Ney York Fed Survey of Consumer Expectations, Philadelphia Fed’s Survey of Professional Forecasters, and the University of Michigan Survey of Consumers</a:t>
            </a:r>
          </a:p>
        </p:txBody>
      </p:sp>
      <p:pic>
        <p:nvPicPr>
          <p:cNvPr id="6" name="Picture 5" descr="Chart&#10;&#10;Description automatically generated">
            <a:extLst>
              <a:ext uri="{FF2B5EF4-FFF2-40B4-BE49-F238E27FC236}">
                <a16:creationId xmlns:a16="http://schemas.microsoft.com/office/drawing/2014/main" id="{2B5971C4-BD16-44D5-BC44-AE786C5F00D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31193" y="1126962"/>
            <a:ext cx="9329614" cy="5442275"/>
          </a:xfrm>
          <a:prstGeom prst="rect">
            <a:avLst/>
          </a:prstGeom>
        </p:spPr>
      </p:pic>
      <p:graphicFrame>
        <p:nvGraphicFramePr>
          <p:cNvPr id="11" name="Table 10">
            <a:extLst>
              <a:ext uri="{FF2B5EF4-FFF2-40B4-BE49-F238E27FC236}">
                <a16:creationId xmlns:a16="http://schemas.microsoft.com/office/drawing/2014/main" id="{FD2B56B5-7FBD-4CBD-A2BC-48C443F34CC2}"/>
              </a:ext>
            </a:extLst>
          </p:cNvPr>
          <p:cNvGraphicFramePr>
            <a:graphicFrameLocks noGrp="1"/>
          </p:cNvGraphicFramePr>
          <p:nvPr/>
        </p:nvGraphicFramePr>
        <p:xfrm>
          <a:off x="6176431" y="3842238"/>
          <a:ext cx="4659331" cy="1921388"/>
        </p:xfrm>
        <a:graphic>
          <a:graphicData uri="http://schemas.openxmlformats.org/drawingml/2006/table">
            <a:tbl>
              <a:tblPr firstRow="1" bandRow="1">
                <a:tableStyleId>{5C22544A-7EE6-4342-B048-85BDC9FD1C3A}</a:tableStyleId>
              </a:tblPr>
              <a:tblGrid>
                <a:gridCol w="1180013">
                  <a:extLst>
                    <a:ext uri="{9D8B030D-6E8A-4147-A177-3AD203B41FA5}">
                      <a16:colId xmlns:a16="http://schemas.microsoft.com/office/drawing/2014/main" val="4148157395"/>
                    </a:ext>
                  </a:extLst>
                </a:gridCol>
                <a:gridCol w="846530">
                  <a:extLst>
                    <a:ext uri="{9D8B030D-6E8A-4147-A177-3AD203B41FA5}">
                      <a16:colId xmlns:a16="http://schemas.microsoft.com/office/drawing/2014/main" val="944466240"/>
                    </a:ext>
                  </a:extLst>
                </a:gridCol>
                <a:gridCol w="769056">
                  <a:extLst>
                    <a:ext uri="{9D8B030D-6E8A-4147-A177-3AD203B41FA5}">
                      <a16:colId xmlns:a16="http://schemas.microsoft.com/office/drawing/2014/main" val="1977970877"/>
                    </a:ext>
                  </a:extLst>
                </a:gridCol>
                <a:gridCol w="1146327">
                  <a:extLst>
                    <a:ext uri="{9D8B030D-6E8A-4147-A177-3AD203B41FA5}">
                      <a16:colId xmlns:a16="http://schemas.microsoft.com/office/drawing/2014/main" val="1202821895"/>
                    </a:ext>
                  </a:extLst>
                </a:gridCol>
                <a:gridCol w="717405">
                  <a:extLst>
                    <a:ext uri="{9D8B030D-6E8A-4147-A177-3AD203B41FA5}">
                      <a16:colId xmlns:a16="http://schemas.microsoft.com/office/drawing/2014/main" val="324486027"/>
                    </a:ext>
                  </a:extLst>
                </a:gridCol>
              </a:tblGrid>
              <a:tr h="576416">
                <a:tc>
                  <a:txBody>
                    <a:bodyPr/>
                    <a:lstStyle/>
                    <a:p>
                      <a:pPr algn="ctr"/>
                      <a:r>
                        <a:rPr lang="en-US" sz="1500" dirty="0">
                          <a:latin typeface="Calibri" panose="020F0502020204030204" pitchFamily="34" charset="0"/>
                          <a:cs typeface="Calibri" panose="020F0502020204030204" pitchFamily="34" charset="0"/>
                        </a:rPr>
                        <a:t>Correlations</a:t>
                      </a:r>
                    </a:p>
                  </a:txBody>
                  <a:tcPr anchor="ctr"/>
                </a:tc>
                <a:tc>
                  <a:txBody>
                    <a:bodyPr/>
                    <a:lstStyle/>
                    <a:p>
                      <a:pPr algn="ctr"/>
                      <a:r>
                        <a:rPr lang="en-US" sz="1500" dirty="0">
                          <a:latin typeface="Calibri" panose="020F0502020204030204" pitchFamily="34" charset="0"/>
                          <a:cs typeface="Calibri" panose="020F0502020204030204" pitchFamily="34" charset="0"/>
                        </a:rPr>
                        <a:t>FRBA BIE</a:t>
                      </a:r>
                    </a:p>
                  </a:txBody>
                  <a:tcPr anchor="ctr"/>
                </a:tc>
                <a:tc>
                  <a:txBody>
                    <a:bodyPr/>
                    <a:lstStyle/>
                    <a:p>
                      <a:pPr algn="ctr"/>
                      <a:r>
                        <a:rPr lang="en-US" sz="1500" dirty="0">
                          <a:latin typeface="Calibri" panose="020F0502020204030204" pitchFamily="34" charset="0"/>
                          <a:cs typeface="Calibri" panose="020F0502020204030204" pitchFamily="34" charset="0"/>
                        </a:rPr>
                        <a:t>FRBP SPF</a:t>
                      </a:r>
                    </a:p>
                  </a:txBody>
                  <a:tcPr anchor="ctr"/>
                </a:tc>
                <a:tc>
                  <a:txBody>
                    <a:bodyPr/>
                    <a:lstStyle/>
                    <a:p>
                      <a:pPr algn="ctr"/>
                      <a:r>
                        <a:rPr lang="en-US" sz="1500" dirty="0">
                          <a:latin typeface="Calibri" panose="020F0502020204030204" pitchFamily="34" charset="0"/>
                          <a:cs typeface="Calibri" panose="020F0502020204030204" pitchFamily="34" charset="0"/>
                        </a:rPr>
                        <a:t>University of Michigan</a:t>
                      </a:r>
                    </a:p>
                  </a:txBody>
                  <a:tcPr anchor="ctr"/>
                </a:tc>
                <a:tc>
                  <a:txBody>
                    <a:bodyPr/>
                    <a:lstStyle/>
                    <a:p>
                      <a:pPr algn="ctr"/>
                      <a:r>
                        <a:rPr lang="en-US" sz="1500" dirty="0">
                          <a:latin typeface="Calibri" panose="020F0502020204030204" pitchFamily="34" charset="0"/>
                          <a:cs typeface="Calibri" panose="020F0502020204030204" pitchFamily="34" charset="0"/>
                        </a:rPr>
                        <a:t>FRBNYSCE</a:t>
                      </a:r>
                    </a:p>
                  </a:txBody>
                  <a:tcPr anchor="ctr"/>
                </a:tc>
                <a:extLst>
                  <a:ext uri="{0D108BD9-81ED-4DB2-BD59-A6C34878D82A}">
                    <a16:rowId xmlns:a16="http://schemas.microsoft.com/office/drawing/2014/main" val="1669538529"/>
                  </a:ext>
                </a:extLst>
              </a:tr>
              <a:tr h="336243">
                <a:tc>
                  <a:txBody>
                    <a:bodyPr/>
                    <a:lstStyle/>
                    <a:p>
                      <a:pPr algn="ctr"/>
                      <a:r>
                        <a:rPr lang="en-US" sz="1500" dirty="0">
                          <a:latin typeface="Calibri" panose="020F0502020204030204" pitchFamily="34" charset="0"/>
                          <a:cs typeface="Calibri" panose="020F0502020204030204" pitchFamily="34" charset="0"/>
                        </a:rPr>
                        <a:t>BIE</a:t>
                      </a:r>
                    </a:p>
                  </a:txBody>
                  <a:tcPr anchor="ctr"/>
                </a:tc>
                <a:tc>
                  <a:txBody>
                    <a:bodyPr/>
                    <a:lstStyle/>
                    <a:p>
                      <a:pPr algn="ctr"/>
                      <a:r>
                        <a:rPr lang="en-US" sz="1500" dirty="0">
                          <a:latin typeface="Calibri" panose="020F0502020204030204" pitchFamily="34" charset="0"/>
                          <a:cs typeface="Calibri" panose="020F0502020204030204" pitchFamily="34" charset="0"/>
                        </a:rPr>
                        <a:t>1</a:t>
                      </a:r>
                    </a:p>
                  </a:txBody>
                  <a:tcPr anchor="ctr"/>
                </a:tc>
                <a:tc>
                  <a:txBody>
                    <a:bodyPr/>
                    <a:lstStyle/>
                    <a:p>
                      <a:pPr algn="ctr"/>
                      <a:r>
                        <a:rPr lang="en-US" sz="1500" b="1" dirty="0">
                          <a:latin typeface="Calibri" panose="020F0502020204030204" pitchFamily="34" charset="0"/>
                          <a:cs typeface="Calibri" panose="020F0502020204030204" pitchFamily="34" charset="0"/>
                        </a:rPr>
                        <a:t>0.87</a:t>
                      </a:r>
                    </a:p>
                  </a:txBody>
                  <a:tcPr anchor="ctr"/>
                </a:tc>
                <a:tc>
                  <a:txBody>
                    <a:bodyPr/>
                    <a:lstStyle/>
                    <a:p>
                      <a:pPr algn="ctr"/>
                      <a:r>
                        <a:rPr lang="en-US" sz="1500" b="1" dirty="0">
                          <a:latin typeface="Calibri" panose="020F0502020204030204" pitchFamily="34" charset="0"/>
                          <a:cs typeface="Calibri" panose="020F0502020204030204" pitchFamily="34" charset="0"/>
                        </a:rPr>
                        <a:t>0.05</a:t>
                      </a:r>
                    </a:p>
                  </a:txBody>
                  <a:tcPr anchor="ctr"/>
                </a:tc>
                <a:tc>
                  <a:txBody>
                    <a:bodyPr/>
                    <a:lstStyle/>
                    <a:p>
                      <a:pPr algn="ctr"/>
                      <a:r>
                        <a:rPr lang="en-US" sz="1500" b="1" dirty="0">
                          <a:latin typeface="Calibri" panose="020F0502020204030204" pitchFamily="34" charset="0"/>
                          <a:cs typeface="Calibri" panose="020F0502020204030204" pitchFamily="34" charset="0"/>
                        </a:rPr>
                        <a:t>0.21</a:t>
                      </a:r>
                    </a:p>
                  </a:txBody>
                  <a:tcPr anchor="ctr"/>
                </a:tc>
                <a:extLst>
                  <a:ext uri="{0D108BD9-81ED-4DB2-BD59-A6C34878D82A}">
                    <a16:rowId xmlns:a16="http://schemas.microsoft.com/office/drawing/2014/main" val="1406988384"/>
                  </a:ext>
                </a:extLst>
              </a:tr>
              <a:tr h="336243">
                <a:tc>
                  <a:txBody>
                    <a:bodyPr/>
                    <a:lstStyle/>
                    <a:p>
                      <a:pPr algn="ctr"/>
                      <a:r>
                        <a:rPr lang="en-US" sz="1500" dirty="0">
                          <a:latin typeface="Calibri" panose="020F0502020204030204" pitchFamily="34" charset="0"/>
                          <a:cs typeface="Calibri" panose="020F0502020204030204" pitchFamily="34" charset="0"/>
                        </a:rPr>
                        <a:t>SPF</a:t>
                      </a:r>
                    </a:p>
                  </a:txBody>
                  <a:tcPr anchor="ctr"/>
                </a:tc>
                <a:tc>
                  <a:txBody>
                    <a:bodyPr/>
                    <a:lstStyle/>
                    <a:p>
                      <a:pPr algn="ctr"/>
                      <a:r>
                        <a:rPr lang="en-US" sz="1500" dirty="0">
                          <a:latin typeface="Calibri" panose="020F0502020204030204" pitchFamily="34" charset="0"/>
                          <a:cs typeface="Calibri" panose="020F0502020204030204" pitchFamily="34" charset="0"/>
                        </a:rPr>
                        <a:t>0.87</a:t>
                      </a:r>
                    </a:p>
                  </a:txBody>
                  <a:tcPr anchor="ctr"/>
                </a:tc>
                <a:tc>
                  <a:txBody>
                    <a:bodyPr/>
                    <a:lstStyle/>
                    <a:p>
                      <a:pPr algn="ctr"/>
                      <a:r>
                        <a:rPr lang="en-US" sz="1500" dirty="0">
                          <a:latin typeface="Calibri" panose="020F0502020204030204" pitchFamily="34" charset="0"/>
                          <a:cs typeface="Calibri" panose="020F0502020204030204" pitchFamily="34" charset="0"/>
                        </a:rPr>
                        <a:t>1</a:t>
                      </a:r>
                    </a:p>
                  </a:txBody>
                  <a:tcPr anchor="ctr"/>
                </a:tc>
                <a:tc>
                  <a:txBody>
                    <a:bodyPr/>
                    <a:lstStyle/>
                    <a:p>
                      <a:pPr algn="ctr"/>
                      <a:r>
                        <a:rPr lang="en-US" sz="1500" b="1" dirty="0">
                          <a:latin typeface="Calibri" panose="020F0502020204030204" pitchFamily="34" charset="0"/>
                          <a:cs typeface="Calibri" panose="020F0502020204030204" pitchFamily="34" charset="0"/>
                        </a:rPr>
                        <a:t>-0.19</a:t>
                      </a:r>
                    </a:p>
                  </a:txBody>
                  <a:tcPr anchor="ctr"/>
                </a:tc>
                <a:tc>
                  <a:txBody>
                    <a:bodyPr/>
                    <a:lstStyle/>
                    <a:p>
                      <a:pPr algn="ctr"/>
                      <a:r>
                        <a:rPr lang="en-US" sz="1500" b="1" dirty="0">
                          <a:latin typeface="Calibri" panose="020F0502020204030204" pitchFamily="34" charset="0"/>
                          <a:cs typeface="Calibri" panose="020F0502020204030204" pitchFamily="34" charset="0"/>
                        </a:rPr>
                        <a:t>-0.03</a:t>
                      </a:r>
                    </a:p>
                  </a:txBody>
                  <a:tcPr anchor="ctr"/>
                </a:tc>
                <a:extLst>
                  <a:ext uri="{0D108BD9-81ED-4DB2-BD59-A6C34878D82A}">
                    <a16:rowId xmlns:a16="http://schemas.microsoft.com/office/drawing/2014/main" val="1891521101"/>
                  </a:ext>
                </a:extLst>
              </a:tr>
              <a:tr h="336243">
                <a:tc>
                  <a:txBody>
                    <a:bodyPr/>
                    <a:lstStyle/>
                    <a:p>
                      <a:pPr algn="ctr"/>
                      <a:r>
                        <a:rPr lang="en-US" sz="1500" dirty="0">
                          <a:latin typeface="Calibri" panose="020F0502020204030204" pitchFamily="34" charset="0"/>
                          <a:cs typeface="Calibri" panose="020F0502020204030204" pitchFamily="34" charset="0"/>
                        </a:rPr>
                        <a:t>UMichigan</a:t>
                      </a:r>
                    </a:p>
                  </a:txBody>
                  <a:tcPr anchor="ctr"/>
                </a:tc>
                <a:tc>
                  <a:txBody>
                    <a:bodyPr/>
                    <a:lstStyle/>
                    <a:p>
                      <a:pPr algn="ctr"/>
                      <a:r>
                        <a:rPr lang="en-US" sz="1500" dirty="0">
                          <a:latin typeface="Calibri" panose="020F0502020204030204" pitchFamily="34" charset="0"/>
                          <a:cs typeface="Calibri" panose="020F0502020204030204" pitchFamily="34" charset="0"/>
                        </a:rPr>
                        <a:t>0.05</a:t>
                      </a:r>
                    </a:p>
                  </a:txBody>
                  <a:tcPr anchor="ctr"/>
                </a:tc>
                <a:tc>
                  <a:txBody>
                    <a:bodyPr/>
                    <a:lstStyle/>
                    <a:p>
                      <a:pPr algn="ctr"/>
                      <a:r>
                        <a:rPr lang="en-US" sz="1500" dirty="0">
                          <a:latin typeface="Calibri" panose="020F0502020204030204" pitchFamily="34" charset="0"/>
                          <a:cs typeface="Calibri" panose="020F0502020204030204" pitchFamily="34" charset="0"/>
                        </a:rPr>
                        <a:t>-0.19</a:t>
                      </a:r>
                    </a:p>
                  </a:txBody>
                  <a:tcPr anchor="ctr"/>
                </a:tc>
                <a:tc>
                  <a:txBody>
                    <a:bodyPr/>
                    <a:lstStyle/>
                    <a:p>
                      <a:pPr algn="ctr"/>
                      <a:r>
                        <a:rPr lang="en-US" sz="1500" dirty="0">
                          <a:latin typeface="Calibri" panose="020F0502020204030204" pitchFamily="34" charset="0"/>
                          <a:cs typeface="Calibri" panose="020F0502020204030204" pitchFamily="34" charset="0"/>
                        </a:rPr>
                        <a:t>1</a:t>
                      </a:r>
                    </a:p>
                  </a:txBody>
                  <a:tcPr anchor="ctr"/>
                </a:tc>
                <a:tc>
                  <a:txBody>
                    <a:bodyPr/>
                    <a:lstStyle/>
                    <a:p>
                      <a:pPr algn="ctr"/>
                      <a:r>
                        <a:rPr lang="en-US" sz="1500" dirty="0">
                          <a:latin typeface="Calibri" panose="020F0502020204030204" pitchFamily="34" charset="0"/>
                          <a:cs typeface="Calibri" panose="020F0502020204030204" pitchFamily="34" charset="0"/>
                        </a:rPr>
                        <a:t>0.71</a:t>
                      </a:r>
                    </a:p>
                  </a:txBody>
                  <a:tcPr anchor="ctr"/>
                </a:tc>
                <a:extLst>
                  <a:ext uri="{0D108BD9-81ED-4DB2-BD59-A6C34878D82A}">
                    <a16:rowId xmlns:a16="http://schemas.microsoft.com/office/drawing/2014/main" val="749677236"/>
                  </a:ext>
                </a:extLst>
              </a:tr>
              <a:tr h="336243">
                <a:tc>
                  <a:txBody>
                    <a:bodyPr/>
                    <a:lstStyle/>
                    <a:p>
                      <a:pPr algn="ctr"/>
                      <a:r>
                        <a:rPr lang="en-US" sz="1500" dirty="0">
                          <a:latin typeface="Calibri" panose="020F0502020204030204" pitchFamily="34" charset="0"/>
                          <a:cs typeface="Calibri" panose="020F0502020204030204" pitchFamily="34" charset="0"/>
                        </a:rPr>
                        <a:t>SCE</a:t>
                      </a:r>
                    </a:p>
                  </a:txBody>
                  <a:tcPr anchor="ctr"/>
                </a:tc>
                <a:tc>
                  <a:txBody>
                    <a:bodyPr/>
                    <a:lstStyle/>
                    <a:p>
                      <a:pPr algn="ctr"/>
                      <a:r>
                        <a:rPr lang="en-US" sz="1500" dirty="0">
                          <a:latin typeface="Calibri" panose="020F0502020204030204" pitchFamily="34" charset="0"/>
                          <a:cs typeface="Calibri" panose="020F0502020204030204" pitchFamily="34" charset="0"/>
                        </a:rPr>
                        <a:t>0.21</a:t>
                      </a:r>
                    </a:p>
                  </a:txBody>
                  <a:tcPr anchor="ctr"/>
                </a:tc>
                <a:tc>
                  <a:txBody>
                    <a:bodyPr/>
                    <a:lstStyle/>
                    <a:p>
                      <a:pPr algn="ctr"/>
                      <a:r>
                        <a:rPr lang="en-US" sz="1500" dirty="0">
                          <a:latin typeface="Calibri" panose="020F0502020204030204" pitchFamily="34" charset="0"/>
                          <a:cs typeface="Calibri" panose="020F0502020204030204" pitchFamily="34" charset="0"/>
                        </a:rPr>
                        <a:t>-0.03</a:t>
                      </a:r>
                    </a:p>
                  </a:txBody>
                  <a:tcPr anchor="ctr"/>
                </a:tc>
                <a:tc>
                  <a:txBody>
                    <a:bodyPr/>
                    <a:lstStyle/>
                    <a:p>
                      <a:pPr algn="ctr"/>
                      <a:r>
                        <a:rPr lang="en-US" sz="1500" dirty="0">
                          <a:latin typeface="Calibri" panose="020F0502020204030204" pitchFamily="34" charset="0"/>
                          <a:cs typeface="Calibri" panose="020F0502020204030204" pitchFamily="34" charset="0"/>
                        </a:rPr>
                        <a:t>0.71</a:t>
                      </a:r>
                    </a:p>
                  </a:txBody>
                  <a:tcPr anchor="ctr"/>
                </a:tc>
                <a:tc>
                  <a:txBody>
                    <a:bodyPr/>
                    <a:lstStyle/>
                    <a:p>
                      <a:pPr algn="ctr"/>
                      <a:r>
                        <a:rPr lang="en-US" sz="1500" dirty="0">
                          <a:latin typeface="Calibri" panose="020F0502020204030204" pitchFamily="34" charset="0"/>
                          <a:cs typeface="Calibri" panose="020F0502020204030204" pitchFamily="34" charset="0"/>
                        </a:rPr>
                        <a:t>1</a:t>
                      </a:r>
                    </a:p>
                  </a:txBody>
                  <a:tcPr anchor="ctr"/>
                </a:tc>
                <a:extLst>
                  <a:ext uri="{0D108BD9-81ED-4DB2-BD59-A6C34878D82A}">
                    <a16:rowId xmlns:a16="http://schemas.microsoft.com/office/drawing/2014/main" val="1997037004"/>
                  </a:ext>
                </a:extLst>
              </a:tr>
            </a:tbl>
          </a:graphicData>
        </a:graphic>
      </p:graphicFrame>
      <p:sp>
        <p:nvSpPr>
          <p:cNvPr id="12" name="TextBox 11">
            <a:extLst>
              <a:ext uri="{FF2B5EF4-FFF2-40B4-BE49-F238E27FC236}">
                <a16:creationId xmlns:a16="http://schemas.microsoft.com/office/drawing/2014/main" id="{30E4857A-3008-4692-A365-9474544C53F8}"/>
              </a:ext>
            </a:extLst>
          </p:cNvPr>
          <p:cNvSpPr txBox="1"/>
          <p:nvPr/>
        </p:nvSpPr>
        <p:spPr>
          <a:xfrm>
            <a:off x="6104466" y="5763624"/>
            <a:ext cx="4806252" cy="707886"/>
          </a:xfrm>
          <a:prstGeom prst="rect">
            <a:avLst/>
          </a:prstGeom>
          <a:noFill/>
        </p:spPr>
        <p:txBody>
          <a:bodyPr wrap="square" rtlCol="0">
            <a:spAutoFit/>
          </a:bodyPr>
          <a:lstStyle/>
          <a:p>
            <a:pPr algn="just"/>
            <a:r>
              <a:rPr lang="en-US" sz="1000" dirty="0">
                <a:latin typeface="Calibri" panose="020F0502020204030204" pitchFamily="34" charset="0"/>
                <a:cs typeface="Calibri" panose="020F0502020204030204" pitchFamily="34" charset="0"/>
              </a:rPr>
              <a:t>Notes: The correlations are computed at the monthly frequency. The exception to this are correlations involving the SPF which are calculated at the quarterly frequency. The correlations are computed using the full sample of dates shared between the two series. The yellow shaded area represents an approximation to the beginning of COVID-19.</a:t>
            </a:r>
          </a:p>
        </p:txBody>
      </p:sp>
    </p:spTree>
    <p:extLst>
      <p:ext uri="{BB962C8B-B14F-4D97-AF65-F5344CB8AC3E}">
        <p14:creationId xmlns:p14="http://schemas.microsoft.com/office/powerpoint/2010/main" val="34268746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Comparison of Inflation Uncertainty Measures during the COVID-19 Pandemic</a:t>
            </a:r>
          </a:p>
        </p:txBody>
      </p:sp>
      <p:sp>
        <p:nvSpPr>
          <p:cNvPr id="3" name="Slide Number Placeholder 2"/>
          <p:cNvSpPr>
            <a:spLocks noGrp="1"/>
          </p:cNvSpPr>
          <p:nvPr>
            <p:ph type="sldNum" sz="quarter" idx="4"/>
          </p:nvPr>
        </p:nvSpPr>
        <p:spPr/>
        <p:txBody>
          <a:bodyPr/>
          <a:lstStyle/>
          <a:p>
            <a:fld id="{4DD1825F-52B6-45B9-9681-125E8F9CB835}" type="slidenum">
              <a:rPr lang="en-US" smtClean="0"/>
              <a:pPr/>
              <a:t>17</a:t>
            </a:fld>
            <a:endParaRPr lang="en-US" dirty="0"/>
          </a:p>
        </p:txBody>
      </p:sp>
      <p:sp>
        <p:nvSpPr>
          <p:cNvPr id="10" name="Footer Placeholder 9"/>
          <p:cNvSpPr>
            <a:spLocks noGrp="1"/>
          </p:cNvSpPr>
          <p:nvPr>
            <p:ph type="ftr" sz="quarter" idx="10"/>
          </p:nvPr>
        </p:nvSpPr>
        <p:spPr>
          <a:xfrm>
            <a:off x="8466" y="6490900"/>
            <a:ext cx="12192000" cy="330926"/>
          </a:xfrm>
        </p:spPr>
        <p:txBody>
          <a:bodyPr/>
          <a:lstStyle/>
          <a:p>
            <a:pPr algn="l"/>
            <a:r>
              <a:rPr lang="en-US" dirty="0"/>
              <a:t>Sources: Atlanta Fed's Business Inflation Expectations Survey, Ney York Fed Survey of Consumer Expectations, and the Philadelphia Fed’s Survey of Professional Forecasters</a:t>
            </a:r>
          </a:p>
        </p:txBody>
      </p:sp>
      <p:pic>
        <p:nvPicPr>
          <p:cNvPr id="6" name="Picture 5" descr="Chart, line chart&#10;&#10;Description automatically generated">
            <a:extLst>
              <a:ext uri="{FF2B5EF4-FFF2-40B4-BE49-F238E27FC236}">
                <a16:creationId xmlns:a16="http://schemas.microsoft.com/office/drawing/2014/main" id="{3F5896F5-0573-4688-9FCE-9EE7748C68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87365" y="1150333"/>
            <a:ext cx="9217270" cy="5376741"/>
          </a:xfrm>
          <a:prstGeom prst="rect">
            <a:avLst/>
          </a:prstGeom>
        </p:spPr>
      </p:pic>
      <p:graphicFrame>
        <p:nvGraphicFramePr>
          <p:cNvPr id="11" name="Table 10">
            <a:extLst>
              <a:ext uri="{FF2B5EF4-FFF2-40B4-BE49-F238E27FC236}">
                <a16:creationId xmlns:a16="http://schemas.microsoft.com/office/drawing/2014/main" id="{2A8CB05D-5470-4F87-B07B-502850D346F4}"/>
              </a:ext>
            </a:extLst>
          </p:cNvPr>
          <p:cNvGraphicFramePr>
            <a:graphicFrameLocks noGrp="1"/>
          </p:cNvGraphicFramePr>
          <p:nvPr/>
        </p:nvGraphicFramePr>
        <p:xfrm>
          <a:off x="6104466" y="3859824"/>
          <a:ext cx="4687880" cy="1510019"/>
        </p:xfrm>
        <a:graphic>
          <a:graphicData uri="http://schemas.openxmlformats.org/drawingml/2006/table">
            <a:tbl>
              <a:tblPr firstRow="1" bandRow="1">
                <a:tableStyleId>{5C22544A-7EE6-4342-B048-85BDC9FD1C3A}</a:tableStyleId>
              </a:tblPr>
              <a:tblGrid>
                <a:gridCol w="1171970">
                  <a:extLst>
                    <a:ext uri="{9D8B030D-6E8A-4147-A177-3AD203B41FA5}">
                      <a16:colId xmlns:a16="http://schemas.microsoft.com/office/drawing/2014/main" val="4148157395"/>
                    </a:ext>
                  </a:extLst>
                </a:gridCol>
                <a:gridCol w="1171970">
                  <a:extLst>
                    <a:ext uri="{9D8B030D-6E8A-4147-A177-3AD203B41FA5}">
                      <a16:colId xmlns:a16="http://schemas.microsoft.com/office/drawing/2014/main" val="944466240"/>
                    </a:ext>
                  </a:extLst>
                </a:gridCol>
                <a:gridCol w="1171970">
                  <a:extLst>
                    <a:ext uri="{9D8B030D-6E8A-4147-A177-3AD203B41FA5}">
                      <a16:colId xmlns:a16="http://schemas.microsoft.com/office/drawing/2014/main" val="1977970877"/>
                    </a:ext>
                  </a:extLst>
                </a:gridCol>
                <a:gridCol w="1171970">
                  <a:extLst>
                    <a:ext uri="{9D8B030D-6E8A-4147-A177-3AD203B41FA5}">
                      <a16:colId xmlns:a16="http://schemas.microsoft.com/office/drawing/2014/main" val="324486027"/>
                    </a:ext>
                  </a:extLst>
                </a:gridCol>
              </a:tblGrid>
              <a:tr h="347084">
                <a:tc>
                  <a:txBody>
                    <a:bodyPr/>
                    <a:lstStyle/>
                    <a:p>
                      <a:pPr algn="ctr"/>
                      <a:r>
                        <a:rPr lang="en-US" sz="1500" dirty="0">
                          <a:latin typeface="Calibri" panose="020F0502020204030204" pitchFamily="34" charset="0"/>
                          <a:cs typeface="Calibri" panose="020F0502020204030204" pitchFamily="34" charset="0"/>
                        </a:rPr>
                        <a:t>Correlations</a:t>
                      </a:r>
                    </a:p>
                  </a:txBody>
                  <a:tcPr anchor="ctr"/>
                </a:tc>
                <a:tc>
                  <a:txBody>
                    <a:bodyPr/>
                    <a:lstStyle/>
                    <a:p>
                      <a:pPr algn="ctr"/>
                      <a:r>
                        <a:rPr lang="en-US" sz="1500" dirty="0">
                          <a:latin typeface="Calibri" panose="020F0502020204030204" pitchFamily="34" charset="0"/>
                          <a:cs typeface="Calibri" panose="020F0502020204030204" pitchFamily="34" charset="0"/>
                        </a:rPr>
                        <a:t>FRBA BIE</a:t>
                      </a:r>
                    </a:p>
                  </a:txBody>
                  <a:tcPr anchor="ctr"/>
                </a:tc>
                <a:tc>
                  <a:txBody>
                    <a:bodyPr/>
                    <a:lstStyle/>
                    <a:p>
                      <a:pPr algn="ctr"/>
                      <a:r>
                        <a:rPr lang="en-US" sz="1500" dirty="0">
                          <a:latin typeface="Calibri" panose="020F0502020204030204" pitchFamily="34" charset="0"/>
                          <a:cs typeface="Calibri" panose="020F0502020204030204" pitchFamily="34" charset="0"/>
                        </a:rPr>
                        <a:t>FRBP SPF</a:t>
                      </a:r>
                    </a:p>
                  </a:txBody>
                  <a:tcPr anchor="ctr"/>
                </a:tc>
                <a:tc>
                  <a:txBody>
                    <a:bodyPr/>
                    <a:lstStyle/>
                    <a:p>
                      <a:pPr algn="ctr"/>
                      <a:r>
                        <a:rPr lang="en-US" sz="1500" dirty="0">
                          <a:latin typeface="Calibri" panose="020F0502020204030204" pitchFamily="34" charset="0"/>
                          <a:cs typeface="Calibri" panose="020F0502020204030204" pitchFamily="34" charset="0"/>
                        </a:rPr>
                        <a:t>FRBNY SCE</a:t>
                      </a:r>
                    </a:p>
                  </a:txBody>
                  <a:tcPr anchor="ctr"/>
                </a:tc>
                <a:extLst>
                  <a:ext uri="{0D108BD9-81ED-4DB2-BD59-A6C34878D82A}">
                    <a16:rowId xmlns:a16="http://schemas.microsoft.com/office/drawing/2014/main" val="1669538529"/>
                  </a:ext>
                </a:extLst>
              </a:tr>
              <a:tr h="357577">
                <a:tc>
                  <a:txBody>
                    <a:bodyPr/>
                    <a:lstStyle/>
                    <a:p>
                      <a:pPr algn="ctr"/>
                      <a:r>
                        <a:rPr lang="en-US" sz="1500" dirty="0">
                          <a:latin typeface="Calibri" panose="020F0502020204030204" pitchFamily="34" charset="0"/>
                          <a:cs typeface="Calibri" panose="020F0502020204030204" pitchFamily="34" charset="0"/>
                        </a:rPr>
                        <a:t>BIE</a:t>
                      </a:r>
                    </a:p>
                  </a:txBody>
                  <a:tcPr anchor="ctr"/>
                </a:tc>
                <a:tc>
                  <a:txBody>
                    <a:bodyPr/>
                    <a:lstStyle/>
                    <a:p>
                      <a:pPr algn="ctr"/>
                      <a:r>
                        <a:rPr lang="en-US" sz="1500" dirty="0">
                          <a:latin typeface="Calibri" panose="020F0502020204030204" pitchFamily="34" charset="0"/>
                          <a:cs typeface="Calibri" panose="020F0502020204030204" pitchFamily="34" charset="0"/>
                        </a:rPr>
                        <a:t>1</a:t>
                      </a:r>
                    </a:p>
                  </a:txBody>
                  <a:tcPr anchor="ctr"/>
                </a:tc>
                <a:tc>
                  <a:txBody>
                    <a:bodyPr/>
                    <a:lstStyle/>
                    <a:p>
                      <a:pPr algn="ctr"/>
                      <a:r>
                        <a:rPr lang="en-US" sz="1500" b="1" dirty="0">
                          <a:latin typeface="Calibri" panose="020F0502020204030204" pitchFamily="34" charset="0"/>
                          <a:cs typeface="Calibri" panose="020F0502020204030204" pitchFamily="34" charset="0"/>
                        </a:rPr>
                        <a:t>0.69</a:t>
                      </a:r>
                    </a:p>
                  </a:txBody>
                  <a:tcPr anchor="ctr"/>
                </a:tc>
                <a:tc>
                  <a:txBody>
                    <a:bodyPr/>
                    <a:lstStyle/>
                    <a:p>
                      <a:pPr algn="ctr"/>
                      <a:r>
                        <a:rPr lang="en-US" sz="1500" b="1" dirty="0">
                          <a:latin typeface="Calibri" panose="020F0502020204030204" pitchFamily="34" charset="0"/>
                          <a:cs typeface="Calibri" panose="020F0502020204030204" pitchFamily="34" charset="0"/>
                        </a:rPr>
                        <a:t>0.36</a:t>
                      </a:r>
                    </a:p>
                  </a:txBody>
                  <a:tcPr anchor="ctr"/>
                </a:tc>
                <a:extLst>
                  <a:ext uri="{0D108BD9-81ED-4DB2-BD59-A6C34878D82A}">
                    <a16:rowId xmlns:a16="http://schemas.microsoft.com/office/drawing/2014/main" val="1406988384"/>
                  </a:ext>
                </a:extLst>
              </a:tr>
              <a:tr h="357577">
                <a:tc>
                  <a:txBody>
                    <a:bodyPr/>
                    <a:lstStyle/>
                    <a:p>
                      <a:pPr algn="ctr"/>
                      <a:r>
                        <a:rPr lang="en-US" sz="1500" dirty="0">
                          <a:latin typeface="Calibri" panose="020F0502020204030204" pitchFamily="34" charset="0"/>
                          <a:cs typeface="Calibri" panose="020F0502020204030204" pitchFamily="34" charset="0"/>
                        </a:rPr>
                        <a:t>SPF</a:t>
                      </a:r>
                    </a:p>
                  </a:txBody>
                  <a:tcPr anchor="ctr"/>
                </a:tc>
                <a:tc>
                  <a:txBody>
                    <a:bodyPr/>
                    <a:lstStyle/>
                    <a:p>
                      <a:pPr algn="ctr"/>
                      <a:r>
                        <a:rPr lang="en-US" sz="1500" dirty="0">
                          <a:latin typeface="Calibri" panose="020F0502020204030204" pitchFamily="34" charset="0"/>
                          <a:cs typeface="Calibri" panose="020F0502020204030204" pitchFamily="34" charset="0"/>
                        </a:rPr>
                        <a:t>0.69</a:t>
                      </a:r>
                    </a:p>
                  </a:txBody>
                  <a:tcPr anchor="ctr"/>
                </a:tc>
                <a:tc>
                  <a:txBody>
                    <a:bodyPr/>
                    <a:lstStyle/>
                    <a:p>
                      <a:pPr algn="ctr"/>
                      <a:r>
                        <a:rPr lang="en-US" sz="1500" dirty="0">
                          <a:latin typeface="Calibri" panose="020F0502020204030204" pitchFamily="34" charset="0"/>
                          <a:cs typeface="Calibri" panose="020F0502020204030204" pitchFamily="34" charset="0"/>
                        </a:rPr>
                        <a:t>1</a:t>
                      </a:r>
                    </a:p>
                  </a:txBody>
                  <a:tcPr anchor="ctr"/>
                </a:tc>
                <a:tc>
                  <a:txBody>
                    <a:bodyPr/>
                    <a:lstStyle/>
                    <a:p>
                      <a:pPr algn="ctr"/>
                      <a:r>
                        <a:rPr lang="en-US" sz="1500" b="1" dirty="0">
                          <a:latin typeface="Calibri" panose="020F0502020204030204" pitchFamily="34" charset="0"/>
                          <a:cs typeface="Calibri" panose="020F0502020204030204" pitchFamily="34" charset="0"/>
                        </a:rPr>
                        <a:t>0.35</a:t>
                      </a:r>
                    </a:p>
                  </a:txBody>
                  <a:tcPr anchor="ctr"/>
                </a:tc>
                <a:extLst>
                  <a:ext uri="{0D108BD9-81ED-4DB2-BD59-A6C34878D82A}">
                    <a16:rowId xmlns:a16="http://schemas.microsoft.com/office/drawing/2014/main" val="1891521101"/>
                  </a:ext>
                </a:extLst>
              </a:tr>
              <a:tr h="447781">
                <a:tc>
                  <a:txBody>
                    <a:bodyPr/>
                    <a:lstStyle/>
                    <a:p>
                      <a:pPr algn="ctr"/>
                      <a:r>
                        <a:rPr lang="en-US" sz="1500" dirty="0">
                          <a:latin typeface="Calibri" panose="020F0502020204030204" pitchFamily="34" charset="0"/>
                          <a:cs typeface="Calibri" panose="020F0502020204030204" pitchFamily="34" charset="0"/>
                        </a:rPr>
                        <a:t>SCE</a:t>
                      </a:r>
                    </a:p>
                  </a:txBody>
                  <a:tcPr anchor="ctr"/>
                </a:tc>
                <a:tc>
                  <a:txBody>
                    <a:bodyPr/>
                    <a:lstStyle/>
                    <a:p>
                      <a:pPr algn="ctr"/>
                      <a:r>
                        <a:rPr lang="en-US" sz="1500" dirty="0">
                          <a:latin typeface="Calibri" panose="020F0502020204030204" pitchFamily="34" charset="0"/>
                          <a:cs typeface="Calibri" panose="020F0502020204030204" pitchFamily="34" charset="0"/>
                        </a:rPr>
                        <a:t>0.36</a:t>
                      </a:r>
                    </a:p>
                  </a:txBody>
                  <a:tcPr anchor="ctr"/>
                </a:tc>
                <a:tc>
                  <a:txBody>
                    <a:bodyPr/>
                    <a:lstStyle/>
                    <a:p>
                      <a:pPr algn="ctr"/>
                      <a:r>
                        <a:rPr lang="en-US" sz="1500" dirty="0">
                          <a:latin typeface="Calibri" panose="020F0502020204030204" pitchFamily="34" charset="0"/>
                          <a:cs typeface="Calibri" panose="020F0502020204030204" pitchFamily="34" charset="0"/>
                        </a:rPr>
                        <a:t>0.35</a:t>
                      </a:r>
                    </a:p>
                  </a:txBody>
                  <a:tcPr anchor="ctr"/>
                </a:tc>
                <a:tc>
                  <a:txBody>
                    <a:bodyPr/>
                    <a:lstStyle/>
                    <a:p>
                      <a:pPr algn="ctr"/>
                      <a:r>
                        <a:rPr lang="en-US" sz="1500" dirty="0">
                          <a:latin typeface="Calibri" panose="020F0502020204030204" pitchFamily="34" charset="0"/>
                          <a:cs typeface="Calibri" panose="020F0502020204030204" pitchFamily="34" charset="0"/>
                        </a:rPr>
                        <a:t>1</a:t>
                      </a:r>
                    </a:p>
                  </a:txBody>
                  <a:tcPr anchor="ctr"/>
                </a:tc>
                <a:extLst>
                  <a:ext uri="{0D108BD9-81ED-4DB2-BD59-A6C34878D82A}">
                    <a16:rowId xmlns:a16="http://schemas.microsoft.com/office/drawing/2014/main" val="1997037004"/>
                  </a:ext>
                </a:extLst>
              </a:tr>
            </a:tbl>
          </a:graphicData>
        </a:graphic>
      </p:graphicFrame>
      <p:sp>
        <p:nvSpPr>
          <p:cNvPr id="14" name="TextBox 13">
            <a:extLst>
              <a:ext uri="{FF2B5EF4-FFF2-40B4-BE49-F238E27FC236}">
                <a16:creationId xmlns:a16="http://schemas.microsoft.com/office/drawing/2014/main" id="{0E21AE6A-B24B-4BB0-A576-352DA7D423AC}"/>
              </a:ext>
            </a:extLst>
          </p:cNvPr>
          <p:cNvSpPr txBox="1"/>
          <p:nvPr/>
        </p:nvSpPr>
        <p:spPr>
          <a:xfrm>
            <a:off x="6096000" y="5369841"/>
            <a:ext cx="4670696" cy="1107996"/>
          </a:xfrm>
          <a:prstGeom prst="rect">
            <a:avLst/>
          </a:prstGeom>
          <a:noFill/>
        </p:spPr>
        <p:txBody>
          <a:bodyPr wrap="square" rtlCol="0">
            <a:spAutoFit/>
          </a:bodyPr>
          <a:lstStyle/>
          <a:p>
            <a:pPr algn="just"/>
            <a:r>
              <a:rPr lang="en-US" sz="1100" dirty="0">
                <a:latin typeface="Calibri" panose="020F0502020204030204" pitchFamily="34" charset="0"/>
                <a:cs typeface="Calibri" panose="020F0502020204030204" pitchFamily="34" charset="0"/>
              </a:rPr>
              <a:t>Notes: The correlations are calculated at the monthly frequency. The exception to this are correlations involving the SPF which are calculated at the quarterly frequency. The correlations are computed using the full sample of dates shared between the two series. The yellow shaded area represents an approximation to the beginning of COVID-19. Uncertainty for the SPF refers to dispersion uncertainty between the 25</a:t>
            </a:r>
            <a:r>
              <a:rPr lang="en-US" sz="1100" baseline="30000" dirty="0">
                <a:latin typeface="Calibri" panose="020F0502020204030204" pitchFamily="34" charset="0"/>
                <a:cs typeface="Calibri" panose="020F0502020204030204" pitchFamily="34" charset="0"/>
              </a:rPr>
              <a:t>th</a:t>
            </a:r>
            <a:r>
              <a:rPr lang="en-US" sz="1100" dirty="0">
                <a:latin typeface="Calibri" panose="020F0502020204030204" pitchFamily="34" charset="0"/>
                <a:cs typeface="Calibri" panose="020F0502020204030204" pitchFamily="34" charset="0"/>
              </a:rPr>
              <a:t> and 75</a:t>
            </a:r>
            <a:r>
              <a:rPr lang="en-US" sz="1100" baseline="30000" dirty="0">
                <a:latin typeface="Calibri" panose="020F0502020204030204" pitchFamily="34" charset="0"/>
                <a:cs typeface="Calibri" panose="020F0502020204030204" pitchFamily="34" charset="0"/>
              </a:rPr>
              <a:t>th</a:t>
            </a:r>
            <a:r>
              <a:rPr lang="en-US" sz="1100" dirty="0">
                <a:latin typeface="Calibri" panose="020F0502020204030204" pitchFamily="34" charset="0"/>
                <a:cs typeface="Calibri" panose="020F0502020204030204" pitchFamily="34" charset="0"/>
              </a:rPr>
              <a:t> percentile forecasts.</a:t>
            </a:r>
          </a:p>
        </p:txBody>
      </p:sp>
    </p:spTree>
    <p:extLst>
      <p:ext uri="{BB962C8B-B14F-4D97-AF65-F5344CB8AC3E}">
        <p14:creationId xmlns:p14="http://schemas.microsoft.com/office/powerpoint/2010/main" val="2157821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Firms clearly felt the impact of COVID-19 on sales revenue.</a:t>
            </a:r>
          </a:p>
        </p:txBody>
      </p:sp>
      <p:sp>
        <p:nvSpPr>
          <p:cNvPr id="4" name="Slide Number Placeholder 3"/>
          <p:cNvSpPr>
            <a:spLocks noGrp="1"/>
          </p:cNvSpPr>
          <p:nvPr>
            <p:ph type="sldNum" sz="quarter" idx="4"/>
          </p:nvPr>
        </p:nvSpPr>
        <p:spPr/>
        <p:txBody>
          <a:bodyPr/>
          <a:lstStyle/>
          <a:p>
            <a:fld id="{4DD1825F-52B6-45B9-9681-125E8F9CB835}" type="slidenum">
              <a:rPr lang="en-US" smtClean="0"/>
              <a:pPr/>
              <a:t>18</a:t>
            </a:fld>
            <a:endParaRPr lang="en-US" dirty="0"/>
          </a:p>
        </p:txBody>
      </p:sp>
      <p:sp>
        <p:nvSpPr>
          <p:cNvPr id="9" name="TextBox 8"/>
          <p:cNvSpPr txBox="1"/>
          <p:nvPr/>
        </p:nvSpPr>
        <p:spPr>
          <a:xfrm>
            <a:off x="396870" y="6369278"/>
            <a:ext cx="5129540" cy="246221"/>
          </a:xfrm>
          <a:prstGeom prst="rect">
            <a:avLst/>
          </a:prstGeom>
          <a:noFill/>
        </p:spPr>
        <p:txBody>
          <a:bodyPr wrap="square" rtlCol="0">
            <a:spAutoFit/>
          </a:bodyPr>
          <a:lstStyle/>
          <a:p>
            <a:r>
              <a:rPr lang="en-US" sz="1000" dirty="0">
                <a:latin typeface="Calibri" panose="020F0502020204030204" pitchFamily="34" charset="0"/>
                <a:cs typeface="Calibri" panose="020F0502020204030204" pitchFamily="34" charset="0"/>
              </a:rPr>
              <a:t>Note: The yellow shaded area represents an approximation to the beginning of COVID-19.</a:t>
            </a:r>
          </a:p>
        </p:txBody>
      </p:sp>
      <p:sp>
        <p:nvSpPr>
          <p:cNvPr id="10" name="Footer Placeholder 9"/>
          <p:cNvSpPr>
            <a:spLocks noGrp="1"/>
          </p:cNvSpPr>
          <p:nvPr>
            <p:ph type="ftr" sz="quarter" idx="10"/>
          </p:nvPr>
        </p:nvSpPr>
        <p:spPr>
          <a:xfrm>
            <a:off x="0" y="6621916"/>
            <a:ext cx="12192000" cy="152400"/>
          </a:xfrm>
        </p:spPr>
        <p:txBody>
          <a:bodyPr/>
          <a:lstStyle/>
          <a:p>
            <a:pPr algn="l"/>
            <a:r>
              <a:rPr lang="en-US" dirty="0"/>
              <a:t>Sources: FRBA’s Economic Survey Research Center: Business Inflation Expectations Survey</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6870" y="1239738"/>
            <a:ext cx="5129540" cy="5129540"/>
          </a:xfrm>
          <a:prstGeom prst="rect">
            <a:avLst/>
          </a:prstGeom>
        </p:spPr>
      </p:pic>
      <p:sp>
        <p:nvSpPr>
          <p:cNvPr id="16" name="TextBox 15"/>
          <p:cNvSpPr txBox="1"/>
          <p:nvPr/>
        </p:nvSpPr>
        <p:spPr>
          <a:xfrm>
            <a:off x="1218352" y="3980655"/>
            <a:ext cx="3180080" cy="584775"/>
          </a:xfrm>
          <a:prstGeom prst="rect">
            <a:avLst/>
          </a:prstGeom>
          <a:noFill/>
        </p:spPr>
        <p:txBody>
          <a:bodyPr wrap="square" rtlCol="0">
            <a:spAutoFit/>
          </a:bodyPr>
          <a:lstStyle/>
          <a:p>
            <a:r>
              <a:rPr lang="en-US" sz="1600" dirty="0"/>
              <a:t>Correlation with CBO output gap (2012-2019q4): 0.76</a:t>
            </a:r>
          </a:p>
        </p:txBody>
      </p:sp>
      <p:pic>
        <p:nvPicPr>
          <p:cNvPr id="15" name="Picture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89600" y="1129099"/>
            <a:ext cx="6177425" cy="5240179"/>
          </a:xfrm>
          <a:prstGeom prst="rect">
            <a:avLst/>
          </a:prstGeom>
        </p:spPr>
      </p:pic>
    </p:spTree>
    <p:extLst>
      <p:ext uri="{BB962C8B-B14F-4D97-AF65-F5344CB8AC3E}">
        <p14:creationId xmlns:p14="http://schemas.microsoft.com/office/powerpoint/2010/main" val="23344005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t>BIE: Disruption from the COVID-19 outbreak. </a:t>
            </a:r>
          </a:p>
        </p:txBody>
      </p:sp>
      <p:sp>
        <p:nvSpPr>
          <p:cNvPr id="3" name="Slide Number Placeholder 2"/>
          <p:cNvSpPr>
            <a:spLocks noGrp="1"/>
          </p:cNvSpPr>
          <p:nvPr>
            <p:ph type="sldNum" sz="quarter" idx="4"/>
          </p:nvPr>
        </p:nvSpPr>
        <p:spPr/>
        <p:txBody>
          <a:bodyPr/>
          <a:lstStyle/>
          <a:p>
            <a:fld id="{4DD1825F-52B6-45B9-9681-125E8F9CB835}" type="slidenum">
              <a:rPr lang="en-US" smtClean="0"/>
              <a:pPr/>
              <a:t>19</a:t>
            </a:fld>
            <a:endParaRPr lang="en-US" dirty="0"/>
          </a:p>
        </p:txBody>
      </p:sp>
      <p:graphicFrame>
        <p:nvGraphicFramePr>
          <p:cNvPr id="6" name="Chart 5"/>
          <p:cNvGraphicFramePr/>
          <p:nvPr>
            <p:extLst>
              <p:ext uri="{D42A27DB-BD31-4B8C-83A1-F6EECF244321}">
                <p14:modId xmlns:p14="http://schemas.microsoft.com/office/powerpoint/2010/main" val="4012107307"/>
              </p:ext>
            </p:extLst>
          </p:nvPr>
        </p:nvGraphicFramePr>
        <p:xfrm>
          <a:off x="203200" y="1138766"/>
          <a:ext cx="6744447" cy="5566834"/>
        </p:xfrm>
        <a:graphic>
          <a:graphicData uri="http://schemas.openxmlformats.org/drawingml/2006/chart">
            <c:chart xmlns:c="http://schemas.openxmlformats.org/drawingml/2006/chart" xmlns:r="http://schemas.openxmlformats.org/officeDocument/2006/relationships" r:id="rId3"/>
          </a:graphicData>
        </a:graphic>
      </p:graphicFrame>
      <p:sp>
        <p:nvSpPr>
          <p:cNvPr id="9" name="Footer Placeholder 8"/>
          <p:cNvSpPr>
            <a:spLocks noGrp="1"/>
          </p:cNvSpPr>
          <p:nvPr>
            <p:ph type="ftr" sz="quarter" idx="10"/>
          </p:nvPr>
        </p:nvSpPr>
        <p:spPr/>
        <p:txBody>
          <a:bodyPr/>
          <a:lstStyle/>
          <a:p>
            <a:pPr algn="l"/>
            <a:r>
              <a:rPr lang="en-US" dirty="0"/>
              <a:t>Sources: FRBA’s Economic Survey Research Center: Business Inflation Expectations Survey</a:t>
            </a:r>
          </a:p>
        </p:txBody>
      </p:sp>
      <p:pic>
        <p:nvPicPr>
          <p:cNvPr id="4" name="Picture 3"/>
          <p:cNvPicPr>
            <a:picLocks noChangeAspect="1"/>
          </p:cNvPicPr>
          <p:nvPr/>
        </p:nvPicPr>
        <p:blipFill>
          <a:blip r:embed="rId4"/>
          <a:stretch>
            <a:fillRect/>
          </a:stretch>
        </p:blipFill>
        <p:spPr>
          <a:xfrm>
            <a:off x="6947647" y="2277135"/>
            <a:ext cx="6942990" cy="5885229"/>
          </a:xfrm>
          <a:prstGeom prst="rect">
            <a:avLst/>
          </a:prstGeom>
        </p:spPr>
      </p:pic>
    </p:spTree>
    <p:extLst>
      <p:ext uri="{BB962C8B-B14F-4D97-AF65-F5344CB8AC3E}">
        <p14:creationId xmlns:p14="http://schemas.microsoft.com/office/powerpoint/2010/main" val="14185585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Takeaways</a:t>
            </a:r>
          </a:p>
        </p:txBody>
      </p:sp>
      <p:sp>
        <p:nvSpPr>
          <p:cNvPr id="3" name="Content Placeholder 2"/>
          <p:cNvSpPr>
            <a:spLocks noGrp="1"/>
          </p:cNvSpPr>
          <p:nvPr>
            <p:ph idx="1"/>
          </p:nvPr>
        </p:nvSpPr>
        <p:spPr/>
        <p:txBody>
          <a:bodyPr/>
          <a:lstStyle/>
          <a:p>
            <a:pPr marL="0" indent="0">
              <a:buNone/>
            </a:pPr>
            <a:endParaRPr lang="en-US" dirty="0"/>
          </a:p>
          <a:p>
            <a:r>
              <a:rPr lang="en-US" dirty="0"/>
              <a:t>We introduce a new monthly firm level survey: Atlanta Fed Business Inflation Expectations (BIE) since October 2011.</a:t>
            </a:r>
          </a:p>
          <a:p>
            <a:r>
              <a:rPr lang="en-US" dirty="0"/>
              <a:t>Aggregated business inflation expectations covary strongly with the expectations of experts, but differ from those of households.</a:t>
            </a:r>
          </a:p>
          <a:p>
            <a:r>
              <a:rPr lang="en-US" dirty="0"/>
              <a:t>There exists substantial heterogeneity across firms, as evidenced by bimodal probability distributions.</a:t>
            </a:r>
          </a:p>
          <a:p>
            <a:r>
              <a:rPr lang="en-US" dirty="0"/>
              <a:t>Using Randomized Controlled Trials (RCTs), we find that question wording matters for inflation expectations measurement.</a:t>
            </a:r>
          </a:p>
          <a:p>
            <a:r>
              <a:rPr lang="en-US" dirty="0"/>
              <a:t>On net, firms see COVID-19 largely as a demand shock.</a:t>
            </a:r>
          </a:p>
          <a:p>
            <a:endParaRPr lang="en-US" dirty="0"/>
          </a:p>
        </p:txBody>
      </p:sp>
      <p:sp>
        <p:nvSpPr>
          <p:cNvPr id="4" name="Slide Number Placeholder 3"/>
          <p:cNvSpPr>
            <a:spLocks noGrp="1"/>
          </p:cNvSpPr>
          <p:nvPr>
            <p:ph type="sldNum" sz="quarter" idx="4"/>
          </p:nvPr>
        </p:nvSpPr>
        <p:spPr/>
        <p:txBody>
          <a:bodyPr/>
          <a:lstStyle/>
          <a:p>
            <a:fld id="{4DD1825F-52B6-45B9-9681-125E8F9CB835}" type="slidenum">
              <a:rPr lang="en-US" smtClean="0"/>
              <a:pPr/>
              <a:t>2</a:t>
            </a:fld>
            <a:endParaRPr lang="en-US" dirty="0"/>
          </a:p>
        </p:txBody>
      </p:sp>
    </p:spTree>
    <p:extLst>
      <p:ext uri="{BB962C8B-B14F-4D97-AF65-F5344CB8AC3E}">
        <p14:creationId xmlns:p14="http://schemas.microsoft.com/office/powerpoint/2010/main" val="3555461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Expected change in selling prices over the next 6 months</a:t>
            </a:r>
          </a:p>
        </p:txBody>
      </p:sp>
      <p:sp>
        <p:nvSpPr>
          <p:cNvPr id="4" name="Slide Number Placeholder 3"/>
          <p:cNvSpPr>
            <a:spLocks noGrp="1"/>
          </p:cNvSpPr>
          <p:nvPr>
            <p:ph type="sldNum" sz="quarter" idx="4"/>
          </p:nvPr>
        </p:nvSpPr>
        <p:spPr/>
        <p:txBody>
          <a:bodyPr/>
          <a:lstStyle/>
          <a:p>
            <a:fld id="{4DD1825F-52B6-45B9-9681-125E8F9CB835}" type="slidenum">
              <a:rPr lang="en-US" smtClean="0"/>
              <a:pPr/>
              <a:t>20</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13863009"/>
              </p:ext>
            </p:extLst>
          </p:nvPr>
        </p:nvGraphicFramePr>
        <p:xfrm>
          <a:off x="7863618" y="1631092"/>
          <a:ext cx="3862296" cy="3971042"/>
        </p:xfrm>
        <a:graphic>
          <a:graphicData uri="http://schemas.openxmlformats.org/drawingml/2006/table">
            <a:tbl>
              <a:tblPr firstRow="1" bandRow="1">
                <a:tableStyleId>{21E4AEA4-8DFA-4A89-87EB-49C32662AFE0}</a:tableStyleId>
              </a:tblPr>
              <a:tblGrid>
                <a:gridCol w="1931148">
                  <a:extLst>
                    <a:ext uri="{9D8B030D-6E8A-4147-A177-3AD203B41FA5}">
                      <a16:colId xmlns:a16="http://schemas.microsoft.com/office/drawing/2014/main" val="2814414523"/>
                    </a:ext>
                  </a:extLst>
                </a:gridCol>
                <a:gridCol w="1931148">
                  <a:extLst>
                    <a:ext uri="{9D8B030D-6E8A-4147-A177-3AD203B41FA5}">
                      <a16:colId xmlns:a16="http://schemas.microsoft.com/office/drawing/2014/main" val="3310860858"/>
                    </a:ext>
                  </a:extLst>
                </a:gridCol>
              </a:tblGrid>
              <a:tr h="985477">
                <a:tc gridSpan="2">
                  <a:txBody>
                    <a:bodyPr/>
                    <a:lstStyle/>
                    <a:p>
                      <a:pPr algn="ctr"/>
                      <a:r>
                        <a:rPr lang="en-US" dirty="0"/>
                        <a:t>Expected price change over the next</a:t>
                      </a:r>
                      <a:r>
                        <a:rPr lang="en-US" baseline="0" dirty="0"/>
                        <a:t> 6 months by level of disruption to </a:t>
                      </a:r>
                      <a:r>
                        <a:rPr lang="en-US" b="1" i="1" u="sng" baseline="0" dirty="0"/>
                        <a:t>sales activity</a:t>
                      </a:r>
                      <a:endParaRPr lang="en-US" b="1" i="1" u="sng" dirty="0"/>
                    </a:p>
                  </a:txBody>
                  <a:tcPr/>
                </a:tc>
                <a:tc hMerge="1">
                  <a:txBody>
                    <a:bodyPr/>
                    <a:lstStyle/>
                    <a:p>
                      <a:endParaRPr lang="en-US" dirty="0"/>
                    </a:p>
                  </a:txBody>
                  <a:tcPr/>
                </a:tc>
                <a:extLst>
                  <a:ext uri="{0D108BD9-81ED-4DB2-BD59-A6C34878D82A}">
                    <a16:rowId xmlns:a16="http://schemas.microsoft.com/office/drawing/2014/main" val="991940067"/>
                  </a:ext>
                </a:extLst>
              </a:tr>
              <a:tr h="597113">
                <a:tc>
                  <a:txBody>
                    <a:bodyPr/>
                    <a:lstStyle/>
                    <a:p>
                      <a:pPr marL="0" algn="l" defTabSz="914400" rtl="0" eaLnBrk="1" fontAlgn="b" latinLnBrk="0" hangingPunct="1"/>
                      <a:r>
                        <a:rPr lang="en-US" sz="1800" b="1" i="1" kern="1200" dirty="0">
                          <a:solidFill>
                            <a:schemeClr val="dk1"/>
                          </a:solidFill>
                          <a:latin typeface="+mn-lt"/>
                          <a:ea typeface="+mn-ea"/>
                          <a:cs typeface="+mn-cs"/>
                        </a:rPr>
                        <a:t>None</a:t>
                      </a:r>
                    </a:p>
                  </a:txBody>
                  <a:tcPr marL="6350" marR="6350" marT="6350" marB="0" anchor="ctr"/>
                </a:tc>
                <a:tc>
                  <a:txBody>
                    <a:bodyPr/>
                    <a:lstStyle/>
                    <a:p>
                      <a:pPr algn="ctr"/>
                      <a:r>
                        <a:rPr lang="en-US" b="1" i="1" dirty="0"/>
                        <a:t>4.6%</a:t>
                      </a:r>
                    </a:p>
                  </a:txBody>
                  <a:tcPr anchor="ctr"/>
                </a:tc>
                <a:extLst>
                  <a:ext uri="{0D108BD9-81ED-4DB2-BD59-A6C34878D82A}">
                    <a16:rowId xmlns:a16="http://schemas.microsoft.com/office/drawing/2014/main" val="468889729"/>
                  </a:ext>
                </a:extLst>
              </a:tr>
              <a:tr h="597113">
                <a:tc>
                  <a:txBody>
                    <a:bodyPr/>
                    <a:lstStyle/>
                    <a:p>
                      <a:pPr marL="0" algn="l" defTabSz="914400" rtl="0" eaLnBrk="1" fontAlgn="b" latinLnBrk="0" hangingPunct="1"/>
                      <a:r>
                        <a:rPr lang="en-US" sz="1800" kern="1200" dirty="0">
                          <a:solidFill>
                            <a:schemeClr val="dk1"/>
                          </a:solidFill>
                          <a:latin typeface="+mn-lt"/>
                          <a:ea typeface="+mn-ea"/>
                          <a:cs typeface="+mn-cs"/>
                        </a:rPr>
                        <a:t>"Minimal" </a:t>
                      </a:r>
                    </a:p>
                  </a:txBody>
                  <a:tcPr marL="6350" marR="6350" marT="6350" marB="0" anchor="ctr"/>
                </a:tc>
                <a:tc>
                  <a:txBody>
                    <a:bodyPr/>
                    <a:lstStyle/>
                    <a:p>
                      <a:pPr algn="ctr"/>
                      <a:r>
                        <a:rPr lang="en-US" dirty="0"/>
                        <a:t>-2.5%</a:t>
                      </a:r>
                    </a:p>
                  </a:txBody>
                  <a:tcPr anchor="ctr"/>
                </a:tc>
                <a:extLst>
                  <a:ext uri="{0D108BD9-81ED-4DB2-BD59-A6C34878D82A}">
                    <a16:rowId xmlns:a16="http://schemas.microsoft.com/office/drawing/2014/main" val="3604676667"/>
                  </a:ext>
                </a:extLst>
              </a:tr>
              <a:tr h="597113">
                <a:tc>
                  <a:txBody>
                    <a:bodyPr/>
                    <a:lstStyle/>
                    <a:p>
                      <a:pPr marL="0" algn="l" defTabSz="914400" rtl="0" eaLnBrk="1" fontAlgn="b" latinLnBrk="0" hangingPunct="1"/>
                      <a:r>
                        <a:rPr lang="en-US" sz="1800" kern="1200" dirty="0">
                          <a:solidFill>
                            <a:schemeClr val="dk1"/>
                          </a:solidFill>
                          <a:latin typeface="+mn-lt"/>
                          <a:ea typeface="+mn-ea"/>
                          <a:cs typeface="+mn-cs"/>
                        </a:rPr>
                        <a:t>Moderate</a:t>
                      </a:r>
                    </a:p>
                  </a:txBody>
                  <a:tcPr marL="6350" marR="6350" marT="6350" marB="0" anchor="ctr"/>
                </a:tc>
                <a:tc>
                  <a:txBody>
                    <a:bodyPr/>
                    <a:lstStyle/>
                    <a:p>
                      <a:pPr algn="ctr"/>
                      <a:r>
                        <a:rPr lang="en-US" dirty="0"/>
                        <a:t>-0.8%</a:t>
                      </a:r>
                    </a:p>
                  </a:txBody>
                  <a:tcPr anchor="ctr"/>
                </a:tc>
                <a:extLst>
                  <a:ext uri="{0D108BD9-81ED-4DB2-BD59-A6C34878D82A}">
                    <a16:rowId xmlns:a16="http://schemas.microsoft.com/office/drawing/2014/main" val="1571766491"/>
                  </a:ext>
                </a:extLst>
              </a:tr>
              <a:tr h="597113">
                <a:tc>
                  <a:txBody>
                    <a:bodyPr/>
                    <a:lstStyle/>
                    <a:p>
                      <a:pPr marL="0" algn="l" defTabSz="914400" rtl="0" eaLnBrk="1" fontAlgn="b" latinLnBrk="0" hangingPunct="1"/>
                      <a:r>
                        <a:rPr lang="en-US" sz="1800" kern="1200" dirty="0">
                          <a:solidFill>
                            <a:schemeClr val="dk1"/>
                          </a:solidFill>
                          <a:latin typeface="+mn-lt"/>
                          <a:ea typeface="+mn-ea"/>
                          <a:cs typeface="+mn-cs"/>
                        </a:rPr>
                        <a:t>"Significant"</a:t>
                      </a:r>
                    </a:p>
                  </a:txBody>
                  <a:tcPr marL="6350" marR="6350" marT="6350" marB="0" anchor="ctr"/>
                </a:tc>
                <a:tc>
                  <a:txBody>
                    <a:bodyPr/>
                    <a:lstStyle/>
                    <a:p>
                      <a:pPr algn="ctr"/>
                      <a:r>
                        <a:rPr lang="en-US" dirty="0"/>
                        <a:t>-1.3%</a:t>
                      </a:r>
                    </a:p>
                  </a:txBody>
                  <a:tcPr anchor="ctr"/>
                </a:tc>
                <a:extLst>
                  <a:ext uri="{0D108BD9-81ED-4DB2-BD59-A6C34878D82A}">
                    <a16:rowId xmlns:a16="http://schemas.microsoft.com/office/drawing/2014/main" val="2757561507"/>
                  </a:ext>
                </a:extLst>
              </a:tr>
              <a:tr h="597113">
                <a:tc>
                  <a:txBody>
                    <a:bodyPr/>
                    <a:lstStyle/>
                    <a:p>
                      <a:pPr marL="0" algn="l" defTabSz="914400" rtl="0" eaLnBrk="1" fontAlgn="b" latinLnBrk="0" hangingPunct="1"/>
                      <a:r>
                        <a:rPr lang="en-US" sz="1800" b="1" i="1" kern="1200" dirty="0">
                          <a:solidFill>
                            <a:schemeClr val="dk1"/>
                          </a:solidFill>
                          <a:latin typeface="+mn-lt"/>
                          <a:ea typeface="+mn-ea"/>
                          <a:cs typeface="+mn-cs"/>
                        </a:rPr>
                        <a:t>Severe</a:t>
                      </a:r>
                    </a:p>
                  </a:txBody>
                  <a:tcPr marL="6350" marR="6350" marT="6350" marB="0" anchor="ctr"/>
                </a:tc>
                <a:tc>
                  <a:txBody>
                    <a:bodyPr/>
                    <a:lstStyle/>
                    <a:p>
                      <a:pPr algn="ctr"/>
                      <a:r>
                        <a:rPr lang="en-US" b="1" i="1" dirty="0"/>
                        <a:t>-3.2%</a:t>
                      </a:r>
                    </a:p>
                  </a:txBody>
                  <a:tcPr anchor="ctr"/>
                </a:tc>
                <a:extLst>
                  <a:ext uri="{0D108BD9-81ED-4DB2-BD59-A6C34878D82A}">
                    <a16:rowId xmlns:a16="http://schemas.microsoft.com/office/drawing/2014/main" val="3421427460"/>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948565632"/>
              </p:ext>
            </p:extLst>
          </p:nvPr>
        </p:nvGraphicFramePr>
        <p:xfrm>
          <a:off x="541031" y="2174100"/>
          <a:ext cx="6544236" cy="759511"/>
        </p:xfrm>
        <a:graphic>
          <a:graphicData uri="http://schemas.openxmlformats.org/drawingml/2006/table">
            <a:tbl>
              <a:tblPr firstRow="1" bandRow="1">
                <a:tableStyleId>{5C22544A-7EE6-4342-B048-85BDC9FD1C3A}</a:tableStyleId>
              </a:tblPr>
              <a:tblGrid>
                <a:gridCol w="2181412">
                  <a:extLst>
                    <a:ext uri="{9D8B030D-6E8A-4147-A177-3AD203B41FA5}">
                      <a16:colId xmlns:a16="http://schemas.microsoft.com/office/drawing/2014/main" val="1006585020"/>
                    </a:ext>
                  </a:extLst>
                </a:gridCol>
                <a:gridCol w="2181412">
                  <a:extLst>
                    <a:ext uri="{9D8B030D-6E8A-4147-A177-3AD203B41FA5}">
                      <a16:colId xmlns:a16="http://schemas.microsoft.com/office/drawing/2014/main" val="1316097788"/>
                    </a:ext>
                  </a:extLst>
                </a:gridCol>
                <a:gridCol w="2181412">
                  <a:extLst>
                    <a:ext uri="{9D8B030D-6E8A-4147-A177-3AD203B41FA5}">
                      <a16:colId xmlns:a16="http://schemas.microsoft.com/office/drawing/2014/main" val="1316966615"/>
                    </a:ext>
                  </a:extLst>
                </a:gridCol>
              </a:tblGrid>
              <a:tr h="370840">
                <a:tc>
                  <a:txBody>
                    <a:bodyPr/>
                    <a:lstStyle/>
                    <a:p>
                      <a:pPr algn="ctr"/>
                      <a:r>
                        <a:rPr lang="en-US" dirty="0"/>
                        <a:t>Decrease</a:t>
                      </a:r>
                    </a:p>
                  </a:txBody>
                  <a:tcPr/>
                </a:tc>
                <a:tc>
                  <a:txBody>
                    <a:bodyPr/>
                    <a:lstStyle/>
                    <a:p>
                      <a:pPr algn="ctr"/>
                      <a:r>
                        <a:rPr lang="en-US" dirty="0"/>
                        <a:t>Remain the Same</a:t>
                      </a:r>
                    </a:p>
                  </a:txBody>
                  <a:tcPr/>
                </a:tc>
                <a:tc>
                  <a:txBody>
                    <a:bodyPr/>
                    <a:lstStyle/>
                    <a:p>
                      <a:pPr algn="ctr"/>
                      <a:r>
                        <a:rPr lang="en-US" dirty="0"/>
                        <a:t>Increase</a:t>
                      </a:r>
                    </a:p>
                  </a:txBody>
                  <a:tcPr/>
                </a:tc>
                <a:extLst>
                  <a:ext uri="{0D108BD9-81ED-4DB2-BD59-A6C34878D82A}">
                    <a16:rowId xmlns:a16="http://schemas.microsoft.com/office/drawing/2014/main" val="1047136851"/>
                  </a:ext>
                </a:extLst>
              </a:tr>
              <a:tr h="388671">
                <a:tc>
                  <a:txBody>
                    <a:bodyPr/>
                    <a:lstStyle/>
                    <a:p>
                      <a:pPr algn="ctr"/>
                      <a:r>
                        <a:rPr lang="en-US" dirty="0"/>
                        <a:t>26%</a:t>
                      </a:r>
                    </a:p>
                  </a:txBody>
                  <a:tcPr/>
                </a:tc>
                <a:tc>
                  <a:txBody>
                    <a:bodyPr/>
                    <a:lstStyle/>
                    <a:p>
                      <a:pPr algn="ctr"/>
                      <a:r>
                        <a:rPr lang="en-US" dirty="0"/>
                        <a:t>59%</a:t>
                      </a:r>
                    </a:p>
                  </a:txBody>
                  <a:tcPr/>
                </a:tc>
                <a:tc>
                  <a:txBody>
                    <a:bodyPr/>
                    <a:lstStyle/>
                    <a:p>
                      <a:pPr algn="ctr"/>
                      <a:r>
                        <a:rPr lang="en-US" dirty="0"/>
                        <a:t>15%</a:t>
                      </a:r>
                    </a:p>
                  </a:txBody>
                  <a:tcPr/>
                </a:tc>
                <a:extLst>
                  <a:ext uri="{0D108BD9-81ED-4DB2-BD59-A6C34878D82A}">
                    <a16:rowId xmlns:a16="http://schemas.microsoft.com/office/drawing/2014/main" val="40494978"/>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3977129860"/>
              </p:ext>
            </p:extLst>
          </p:nvPr>
        </p:nvGraphicFramePr>
        <p:xfrm>
          <a:off x="541031" y="4334908"/>
          <a:ext cx="6544236" cy="1148182"/>
        </p:xfrm>
        <a:graphic>
          <a:graphicData uri="http://schemas.openxmlformats.org/drawingml/2006/table">
            <a:tbl>
              <a:tblPr firstRow="1" bandRow="1">
                <a:tableStyleId>{5C22544A-7EE6-4342-B048-85BDC9FD1C3A}</a:tableStyleId>
              </a:tblPr>
              <a:tblGrid>
                <a:gridCol w="1636059">
                  <a:extLst>
                    <a:ext uri="{9D8B030D-6E8A-4147-A177-3AD203B41FA5}">
                      <a16:colId xmlns:a16="http://schemas.microsoft.com/office/drawing/2014/main" val="1006585020"/>
                    </a:ext>
                  </a:extLst>
                </a:gridCol>
                <a:gridCol w="1636059">
                  <a:extLst>
                    <a:ext uri="{9D8B030D-6E8A-4147-A177-3AD203B41FA5}">
                      <a16:colId xmlns:a16="http://schemas.microsoft.com/office/drawing/2014/main" val="1316097788"/>
                    </a:ext>
                  </a:extLst>
                </a:gridCol>
                <a:gridCol w="1636059">
                  <a:extLst>
                    <a:ext uri="{9D8B030D-6E8A-4147-A177-3AD203B41FA5}">
                      <a16:colId xmlns:a16="http://schemas.microsoft.com/office/drawing/2014/main" val="1316966615"/>
                    </a:ext>
                  </a:extLst>
                </a:gridCol>
                <a:gridCol w="1636059">
                  <a:extLst>
                    <a:ext uri="{9D8B030D-6E8A-4147-A177-3AD203B41FA5}">
                      <a16:colId xmlns:a16="http://schemas.microsoft.com/office/drawing/2014/main" val="1466027759"/>
                    </a:ext>
                  </a:extLst>
                </a:gridCol>
              </a:tblGrid>
              <a:tr h="370840">
                <a:tc gridSpan="4">
                  <a:txBody>
                    <a:bodyPr/>
                    <a:lstStyle/>
                    <a:p>
                      <a:pPr algn="ctr"/>
                      <a:r>
                        <a:rPr lang="en-US" dirty="0"/>
                        <a:t>Expected</a:t>
                      </a:r>
                      <a:r>
                        <a:rPr lang="en-US" baseline="0" dirty="0"/>
                        <a:t> Percentage Change in Prices, next 6 months</a:t>
                      </a: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val="1047136851"/>
                  </a:ext>
                </a:extLst>
              </a:tr>
              <a:tr h="388671">
                <a:tc>
                  <a:txBody>
                    <a:bodyPr/>
                    <a:lstStyle/>
                    <a:p>
                      <a:pPr algn="ctr"/>
                      <a:r>
                        <a:rPr lang="en-US" b="0" i="1" u="sng" dirty="0"/>
                        <a:t>Mean</a:t>
                      </a:r>
                    </a:p>
                  </a:txBody>
                  <a:tcPr/>
                </a:tc>
                <a:tc>
                  <a:txBody>
                    <a:bodyPr/>
                    <a:lstStyle/>
                    <a:p>
                      <a:pPr algn="ctr"/>
                      <a:r>
                        <a:rPr lang="en-US" b="0" i="1" u="sng" dirty="0"/>
                        <a:t>Median</a:t>
                      </a:r>
                    </a:p>
                  </a:txBody>
                  <a:tcPr/>
                </a:tc>
                <a:tc>
                  <a:txBody>
                    <a:bodyPr/>
                    <a:lstStyle/>
                    <a:p>
                      <a:pPr algn="ctr"/>
                      <a:r>
                        <a:rPr lang="en-US" b="0" i="1" u="sng" dirty="0"/>
                        <a:t>P10</a:t>
                      </a:r>
                    </a:p>
                  </a:txBody>
                  <a:tcPr/>
                </a:tc>
                <a:tc>
                  <a:txBody>
                    <a:bodyPr/>
                    <a:lstStyle/>
                    <a:p>
                      <a:pPr algn="ctr"/>
                      <a:r>
                        <a:rPr lang="en-US" b="0" i="1" u="sng" dirty="0"/>
                        <a:t>P90</a:t>
                      </a:r>
                    </a:p>
                  </a:txBody>
                  <a:tcPr/>
                </a:tc>
                <a:extLst>
                  <a:ext uri="{0D108BD9-81ED-4DB2-BD59-A6C34878D82A}">
                    <a16:rowId xmlns:a16="http://schemas.microsoft.com/office/drawing/2014/main" val="40494978"/>
                  </a:ext>
                </a:extLst>
              </a:tr>
              <a:tr h="388671">
                <a:tc>
                  <a:txBody>
                    <a:bodyPr/>
                    <a:lstStyle/>
                    <a:p>
                      <a:pPr algn="ctr"/>
                      <a:r>
                        <a:rPr lang="en-US" dirty="0"/>
                        <a:t>-2.2%</a:t>
                      </a:r>
                    </a:p>
                  </a:txBody>
                  <a:tcPr/>
                </a:tc>
                <a:tc>
                  <a:txBody>
                    <a:bodyPr/>
                    <a:lstStyle/>
                    <a:p>
                      <a:pPr algn="ctr"/>
                      <a:r>
                        <a:rPr lang="en-US" dirty="0"/>
                        <a:t>0%</a:t>
                      </a:r>
                    </a:p>
                  </a:txBody>
                  <a:tcPr/>
                </a:tc>
                <a:tc>
                  <a:txBody>
                    <a:bodyPr/>
                    <a:lstStyle/>
                    <a:p>
                      <a:pPr algn="ctr"/>
                      <a:r>
                        <a:rPr lang="en-US" dirty="0"/>
                        <a:t>-20%</a:t>
                      </a:r>
                    </a:p>
                  </a:txBody>
                  <a:tcPr/>
                </a:tc>
                <a:tc>
                  <a:txBody>
                    <a:bodyPr/>
                    <a:lstStyle/>
                    <a:p>
                      <a:pPr algn="ctr"/>
                      <a:r>
                        <a:rPr lang="en-US" dirty="0"/>
                        <a:t>5%</a:t>
                      </a:r>
                    </a:p>
                  </a:txBody>
                  <a:tcPr/>
                </a:tc>
                <a:extLst>
                  <a:ext uri="{0D108BD9-81ED-4DB2-BD59-A6C34878D82A}">
                    <a16:rowId xmlns:a16="http://schemas.microsoft.com/office/drawing/2014/main" val="3304298003"/>
                  </a:ext>
                </a:extLst>
              </a:tr>
            </a:tbl>
          </a:graphicData>
        </a:graphic>
      </p:graphicFrame>
      <p:sp>
        <p:nvSpPr>
          <p:cNvPr id="9" name="Rectangle 8"/>
          <p:cNvSpPr/>
          <p:nvPr/>
        </p:nvSpPr>
        <p:spPr>
          <a:xfrm>
            <a:off x="541031" y="3068520"/>
            <a:ext cx="6544237" cy="1200329"/>
          </a:xfrm>
          <a:prstGeom prst="rect">
            <a:avLst/>
          </a:prstGeom>
        </p:spPr>
        <p:txBody>
          <a:bodyPr wrap="square">
            <a:spAutoFit/>
          </a:bodyPr>
          <a:lstStyle/>
          <a:p>
            <a:r>
              <a:rPr lang="en-US" dirty="0"/>
              <a:t>Question: </a:t>
            </a:r>
            <a:r>
              <a:rPr lang="en-US" i="1" dirty="0"/>
              <a:t>By roughly what percentage do you expect the price of the product/product line or service responsible for the largest share of your revenue to increase/decrease over the next 6 months? </a:t>
            </a:r>
          </a:p>
        </p:txBody>
      </p:sp>
      <p:sp>
        <p:nvSpPr>
          <p:cNvPr id="10" name="Rectangle 9"/>
          <p:cNvSpPr/>
          <p:nvPr/>
        </p:nvSpPr>
        <p:spPr>
          <a:xfrm>
            <a:off x="460350" y="1215818"/>
            <a:ext cx="6777318" cy="1200329"/>
          </a:xfrm>
          <a:prstGeom prst="rect">
            <a:avLst/>
          </a:prstGeom>
        </p:spPr>
        <p:txBody>
          <a:bodyPr wrap="square">
            <a:spAutoFit/>
          </a:bodyPr>
          <a:lstStyle/>
          <a:p>
            <a:r>
              <a:rPr lang="en-US" dirty="0"/>
              <a:t>Question: </a:t>
            </a:r>
            <a:r>
              <a:rPr lang="en-US" i="1" dirty="0"/>
              <a:t>Do you expect the price of the product/product line or service responsible for the largest share of your revenue to increase, remain the same, or decrease over the next 6 months?</a:t>
            </a:r>
          </a:p>
          <a:p>
            <a:pPr marL="342900" indent="-342900">
              <a:buFont typeface="+mj-lt"/>
              <a:buAutoNum type="arabicPeriod"/>
            </a:pPr>
            <a:endParaRPr lang="en-US" i="1" dirty="0"/>
          </a:p>
        </p:txBody>
      </p:sp>
      <p:sp>
        <p:nvSpPr>
          <p:cNvPr id="11" name="TextBox 10"/>
          <p:cNvSpPr txBox="1"/>
          <p:nvPr/>
        </p:nvSpPr>
        <p:spPr>
          <a:xfrm>
            <a:off x="541031" y="5919614"/>
            <a:ext cx="6696637" cy="369332"/>
          </a:xfrm>
          <a:prstGeom prst="rect">
            <a:avLst/>
          </a:prstGeom>
          <a:noFill/>
        </p:spPr>
        <p:txBody>
          <a:bodyPr wrap="square" rtlCol="0">
            <a:spAutoFit/>
          </a:bodyPr>
          <a:lstStyle/>
          <a:p>
            <a:r>
              <a:rPr lang="en-US" dirty="0"/>
              <a:t>Note: 239 responses</a:t>
            </a:r>
          </a:p>
        </p:txBody>
      </p:sp>
      <p:sp>
        <p:nvSpPr>
          <p:cNvPr id="13" name="Footer Placeholder 12"/>
          <p:cNvSpPr>
            <a:spLocks noGrp="1"/>
          </p:cNvSpPr>
          <p:nvPr>
            <p:ph type="ftr" sz="quarter" idx="10"/>
          </p:nvPr>
        </p:nvSpPr>
        <p:spPr/>
        <p:txBody>
          <a:bodyPr/>
          <a:lstStyle/>
          <a:p>
            <a:pPr algn="l"/>
            <a:r>
              <a:rPr lang="en-US" dirty="0"/>
              <a:t>Sources: FRBA’s Economic Survey Research Center: Business Inflation Expectations Survey</a:t>
            </a:r>
          </a:p>
        </p:txBody>
      </p:sp>
    </p:spTree>
    <p:extLst>
      <p:ext uri="{BB962C8B-B14F-4D97-AF65-F5344CB8AC3E}">
        <p14:creationId xmlns:p14="http://schemas.microsoft.com/office/powerpoint/2010/main" val="38183100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3AA726-3CE9-4C10-AE9B-096B9B8330C2}"/>
              </a:ext>
            </a:extLst>
          </p:cNvPr>
          <p:cNvSpPr>
            <a:spLocks noGrp="1"/>
          </p:cNvSpPr>
          <p:nvPr>
            <p:ph type="title"/>
          </p:nvPr>
        </p:nvSpPr>
        <p:spPr/>
        <p:txBody>
          <a:bodyPr>
            <a:normAutofit/>
          </a:bodyPr>
          <a:lstStyle/>
          <a:p>
            <a:r>
              <a:rPr lang="en-US" sz="2400" dirty="0"/>
              <a:t>Wording and Inflation Expectations: Randomized Controlled Trials (RCTs)</a:t>
            </a:r>
          </a:p>
        </p:txBody>
      </p:sp>
      <p:sp>
        <p:nvSpPr>
          <p:cNvPr id="3" name="Content Placeholder 2">
            <a:extLst>
              <a:ext uri="{FF2B5EF4-FFF2-40B4-BE49-F238E27FC236}">
                <a16:creationId xmlns:a16="http://schemas.microsoft.com/office/drawing/2014/main" id="{E5E17FE9-17F3-4A3E-A572-49A6C552A235}"/>
              </a:ext>
            </a:extLst>
          </p:cNvPr>
          <p:cNvSpPr>
            <a:spLocks noGrp="1"/>
          </p:cNvSpPr>
          <p:nvPr>
            <p:ph idx="1"/>
          </p:nvPr>
        </p:nvSpPr>
        <p:spPr/>
        <p:txBody>
          <a:bodyPr/>
          <a:lstStyle/>
          <a:p>
            <a:r>
              <a:rPr lang="en-US" dirty="0"/>
              <a:t>In July 2015, panelists were asked the University of Michigan's Survey of Consumers sequence of questions to elicit a 1-year ahead “prices in general” expectation. </a:t>
            </a:r>
          </a:p>
          <a:p>
            <a:r>
              <a:rPr lang="en-US" dirty="0"/>
              <a:t>The panel (185 responses) was randomly assigned to two groups. </a:t>
            </a:r>
          </a:p>
          <a:p>
            <a:r>
              <a:rPr lang="en-US" dirty="0"/>
              <a:t>The first group (control) got the Michigan sequence for “prices in general”. </a:t>
            </a:r>
          </a:p>
          <a:p>
            <a:r>
              <a:rPr lang="en-US" dirty="0"/>
              <a:t>The second group (treatment) received information that prices in general is synonymous to inflation as measured by the CPI using a parenthetical containing the phrase: “Like those measures by the Consumer Price Index”.</a:t>
            </a:r>
          </a:p>
        </p:txBody>
      </p:sp>
      <p:sp>
        <p:nvSpPr>
          <p:cNvPr id="4" name="Slide Number Placeholder 3">
            <a:extLst>
              <a:ext uri="{FF2B5EF4-FFF2-40B4-BE49-F238E27FC236}">
                <a16:creationId xmlns:a16="http://schemas.microsoft.com/office/drawing/2014/main" id="{639446E8-9DCB-411F-A734-390A5B888206}"/>
              </a:ext>
            </a:extLst>
          </p:cNvPr>
          <p:cNvSpPr>
            <a:spLocks noGrp="1"/>
          </p:cNvSpPr>
          <p:nvPr>
            <p:ph type="sldNum" sz="quarter" idx="4"/>
          </p:nvPr>
        </p:nvSpPr>
        <p:spPr/>
        <p:txBody>
          <a:bodyPr/>
          <a:lstStyle/>
          <a:p>
            <a:fld id="{4DD1825F-52B6-45B9-9681-125E8F9CB835}" type="slidenum">
              <a:rPr lang="en-US" smtClean="0"/>
              <a:pPr/>
              <a:t>21</a:t>
            </a:fld>
            <a:endParaRPr lang="en-US" dirty="0"/>
          </a:p>
        </p:txBody>
      </p:sp>
    </p:spTree>
    <p:extLst>
      <p:ext uri="{BB962C8B-B14F-4D97-AF65-F5344CB8AC3E}">
        <p14:creationId xmlns:p14="http://schemas.microsoft.com/office/powerpoint/2010/main" val="1079668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E53F1-A92B-4D13-8A30-5D304F85DACF}"/>
              </a:ext>
            </a:extLst>
          </p:cNvPr>
          <p:cNvSpPr>
            <a:spLocks noGrp="1"/>
          </p:cNvSpPr>
          <p:nvPr>
            <p:ph type="title"/>
          </p:nvPr>
        </p:nvSpPr>
        <p:spPr/>
        <p:txBody>
          <a:bodyPr>
            <a:normAutofit/>
          </a:bodyPr>
          <a:lstStyle/>
          <a:p>
            <a:r>
              <a:rPr lang="en-US" sz="2400" dirty="0"/>
              <a:t>Inclusion of the treatment phrase clued-in respondents that the phrase ``prices in general'' is equivalent to measured inflation.</a:t>
            </a:r>
          </a:p>
        </p:txBody>
      </p:sp>
      <p:pic>
        <p:nvPicPr>
          <p:cNvPr id="6" name="Content Placeholder 5" descr="Chart&#10;&#10;Description automatically generated">
            <a:extLst>
              <a:ext uri="{FF2B5EF4-FFF2-40B4-BE49-F238E27FC236}">
                <a16:creationId xmlns:a16="http://schemas.microsoft.com/office/drawing/2014/main" id="{372C6BA5-DF8B-4662-AD88-1D070D0D4B6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61113" y="1036320"/>
            <a:ext cx="7159794" cy="5212080"/>
          </a:xfrm>
        </p:spPr>
      </p:pic>
      <p:sp>
        <p:nvSpPr>
          <p:cNvPr id="4" name="Slide Number Placeholder 3">
            <a:extLst>
              <a:ext uri="{FF2B5EF4-FFF2-40B4-BE49-F238E27FC236}">
                <a16:creationId xmlns:a16="http://schemas.microsoft.com/office/drawing/2014/main" id="{C09926E1-0FCC-4702-9A4D-1C93AD375DCB}"/>
              </a:ext>
            </a:extLst>
          </p:cNvPr>
          <p:cNvSpPr>
            <a:spLocks noGrp="1"/>
          </p:cNvSpPr>
          <p:nvPr>
            <p:ph type="sldNum" sz="quarter" idx="4"/>
          </p:nvPr>
        </p:nvSpPr>
        <p:spPr/>
        <p:txBody>
          <a:bodyPr/>
          <a:lstStyle/>
          <a:p>
            <a:fld id="{4DD1825F-52B6-45B9-9681-125E8F9CB835}" type="slidenum">
              <a:rPr lang="en-US" smtClean="0"/>
              <a:pPr/>
              <a:t>22</a:t>
            </a:fld>
            <a:endParaRPr lang="en-US" dirty="0"/>
          </a:p>
        </p:txBody>
      </p:sp>
      <p:sp>
        <p:nvSpPr>
          <p:cNvPr id="3" name="TextBox 2"/>
          <p:cNvSpPr txBox="1"/>
          <p:nvPr/>
        </p:nvSpPr>
        <p:spPr>
          <a:xfrm>
            <a:off x="0" y="6061502"/>
            <a:ext cx="11766550" cy="830997"/>
          </a:xfrm>
          <a:prstGeom prst="rect">
            <a:avLst/>
          </a:prstGeom>
          <a:solidFill>
            <a:schemeClr val="bg1"/>
          </a:solidFill>
        </p:spPr>
        <p:txBody>
          <a:bodyPr wrap="square" rtlCol="0">
            <a:spAutoFit/>
          </a:bodyPr>
          <a:lstStyle/>
          <a:p>
            <a:r>
              <a:rPr lang="en-US" sz="1200" dirty="0"/>
              <a:t>Notes: Panelists were given the UM Sequence for eliciting expectations about “prices in general.” At random half the panel were given the phrasing “(like those measured in the Consumer Price Index)” embedded in the sequence. Specifically, firms were asked: “During the next 12 months, do you think that prices in general [like those measured by the Consumer Price Index] will go up, or go down, or stay where they are now?” If respondents indicated “go up or go down”: “By about what percent do you expect prices [like those measured by the Consumer Price Index] to go up or down on average, during the next 12 months?”</a:t>
            </a:r>
          </a:p>
        </p:txBody>
      </p:sp>
    </p:spTree>
    <p:extLst>
      <p:ext uri="{BB962C8B-B14F-4D97-AF65-F5344CB8AC3E}">
        <p14:creationId xmlns:p14="http://schemas.microsoft.com/office/powerpoint/2010/main" val="21271710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56DBE-73A5-4858-9A3B-BEA673DC5A22}"/>
              </a:ext>
            </a:extLst>
          </p:cNvPr>
          <p:cNvSpPr>
            <a:spLocks noGrp="1"/>
          </p:cNvSpPr>
          <p:nvPr>
            <p:ph type="title"/>
          </p:nvPr>
        </p:nvSpPr>
        <p:spPr/>
        <p:txBody>
          <a:bodyPr>
            <a:noAutofit/>
          </a:bodyPr>
          <a:lstStyle/>
          <a:p>
            <a:r>
              <a:rPr lang="en-US" sz="2400" dirty="0"/>
              <a:t>Inclusion of the treatment phrase (``like those measured by the Consumer Price Index'') informs the respondent that the question is, indeed, attempting to elicit an inflation expectation.</a:t>
            </a:r>
          </a:p>
        </p:txBody>
      </p:sp>
      <p:pic>
        <p:nvPicPr>
          <p:cNvPr id="6" name="Content Placeholder 5" descr="Chart, scatter chart&#10;&#10;Description automatically generated">
            <a:extLst>
              <a:ext uri="{FF2B5EF4-FFF2-40B4-BE49-F238E27FC236}">
                <a16:creationId xmlns:a16="http://schemas.microsoft.com/office/drawing/2014/main" id="{9FE0312F-DDCE-40E2-9255-ED0BC6A70B5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28183" y="1306179"/>
            <a:ext cx="7312467" cy="5323221"/>
          </a:xfrm>
        </p:spPr>
      </p:pic>
      <p:sp>
        <p:nvSpPr>
          <p:cNvPr id="4" name="Slide Number Placeholder 3">
            <a:extLst>
              <a:ext uri="{FF2B5EF4-FFF2-40B4-BE49-F238E27FC236}">
                <a16:creationId xmlns:a16="http://schemas.microsoft.com/office/drawing/2014/main" id="{60A455BF-51CF-49B0-B88E-377697577B45}"/>
              </a:ext>
            </a:extLst>
          </p:cNvPr>
          <p:cNvSpPr>
            <a:spLocks noGrp="1"/>
          </p:cNvSpPr>
          <p:nvPr>
            <p:ph type="sldNum" sz="quarter" idx="4"/>
          </p:nvPr>
        </p:nvSpPr>
        <p:spPr/>
        <p:txBody>
          <a:bodyPr/>
          <a:lstStyle/>
          <a:p>
            <a:fld id="{4DD1825F-52B6-45B9-9681-125E8F9CB835}" type="slidenum">
              <a:rPr lang="en-US" smtClean="0"/>
              <a:pPr/>
              <a:t>23</a:t>
            </a:fld>
            <a:endParaRPr lang="en-US" dirty="0"/>
          </a:p>
        </p:txBody>
      </p:sp>
      <p:sp>
        <p:nvSpPr>
          <p:cNvPr id="3" name="TextBox 2"/>
          <p:cNvSpPr txBox="1"/>
          <p:nvPr/>
        </p:nvSpPr>
        <p:spPr>
          <a:xfrm>
            <a:off x="7854950" y="2127250"/>
            <a:ext cx="4241800" cy="3139321"/>
          </a:xfrm>
          <a:prstGeom prst="rect">
            <a:avLst/>
          </a:prstGeom>
          <a:noFill/>
        </p:spPr>
        <p:txBody>
          <a:bodyPr wrap="square" rtlCol="0">
            <a:spAutoFit/>
          </a:bodyPr>
          <a:lstStyle/>
          <a:p>
            <a:r>
              <a:rPr lang="en-US" dirty="0"/>
              <a:t>Notes: Treatment effect of CPI wording measured against panelist’s core CPI inflation expectation (from another special question). 154 respondents answered both sets of special questions. The coefficient for the relationship between “prices in general” and core CPI inflation expectations for the control group is -0.08, while the treatment group’s coefficient is 0.27 and statistically significant at the 5% level. </a:t>
            </a:r>
          </a:p>
        </p:txBody>
      </p:sp>
    </p:spTree>
    <p:extLst>
      <p:ext uri="{BB962C8B-B14F-4D97-AF65-F5344CB8AC3E}">
        <p14:creationId xmlns:p14="http://schemas.microsoft.com/office/powerpoint/2010/main" val="27462762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B83FC-CDD8-4C0C-8C36-3A59A84A7ABF}"/>
              </a:ext>
            </a:extLst>
          </p:cNvPr>
          <p:cNvSpPr>
            <a:spLocks noGrp="1"/>
          </p:cNvSpPr>
          <p:nvPr>
            <p:ph type="title"/>
          </p:nvPr>
        </p:nvSpPr>
        <p:spPr/>
        <p:txBody>
          <a:bodyPr>
            <a:normAutofit/>
          </a:bodyPr>
          <a:lstStyle/>
          <a:p>
            <a:r>
              <a:rPr lang="en-US" sz="2400" dirty="0"/>
              <a:t>Firms operating in the current low inflation environment view unit costs as a more informative input into their pricing decisions than aggregate inflation.</a:t>
            </a:r>
          </a:p>
        </p:txBody>
      </p:sp>
      <p:pic>
        <p:nvPicPr>
          <p:cNvPr id="6" name="Content Placeholder 5" descr="Chart, bar chart&#10;&#10;Description automatically generated">
            <a:extLst>
              <a:ext uri="{FF2B5EF4-FFF2-40B4-BE49-F238E27FC236}">
                <a16:creationId xmlns:a16="http://schemas.microsoft.com/office/drawing/2014/main" id="{5DD0A1C3-6076-41F2-B774-46F475D35EA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9207" y="1219200"/>
            <a:ext cx="9216439" cy="5029200"/>
          </a:xfrm>
        </p:spPr>
      </p:pic>
      <p:sp>
        <p:nvSpPr>
          <p:cNvPr id="4" name="Slide Number Placeholder 3">
            <a:extLst>
              <a:ext uri="{FF2B5EF4-FFF2-40B4-BE49-F238E27FC236}">
                <a16:creationId xmlns:a16="http://schemas.microsoft.com/office/drawing/2014/main" id="{AEB94283-20CC-41B8-844C-090EFA802C7A}"/>
              </a:ext>
            </a:extLst>
          </p:cNvPr>
          <p:cNvSpPr>
            <a:spLocks noGrp="1"/>
          </p:cNvSpPr>
          <p:nvPr>
            <p:ph type="sldNum" sz="quarter" idx="4"/>
          </p:nvPr>
        </p:nvSpPr>
        <p:spPr/>
        <p:txBody>
          <a:bodyPr/>
          <a:lstStyle/>
          <a:p>
            <a:fld id="{4DD1825F-52B6-45B9-9681-125E8F9CB835}" type="slidenum">
              <a:rPr lang="en-US" smtClean="0"/>
              <a:pPr/>
              <a:t>24</a:t>
            </a:fld>
            <a:endParaRPr lang="en-US" dirty="0"/>
          </a:p>
        </p:txBody>
      </p:sp>
    </p:spTree>
    <p:extLst>
      <p:ext uri="{BB962C8B-B14F-4D97-AF65-F5344CB8AC3E}">
        <p14:creationId xmlns:p14="http://schemas.microsoft.com/office/powerpoint/2010/main" val="25321876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Takeaways</a:t>
            </a:r>
          </a:p>
        </p:txBody>
      </p:sp>
      <p:sp>
        <p:nvSpPr>
          <p:cNvPr id="3" name="Content Placeholder 2"/>
          <p:cNvSpPr>
            <a:spLocks noGrp="1"/>
          </p:cNvSpPr>
          <p:nvPr>
            <p:ph idx="1"/>
          </p:nvPr>
        </p:nvSpPr>
        <p:spPr/>
        <p:txBody>
          <a:bodyPr/>
          <a:lstStyle/>
          <a:p>
            <a:pPr marL="0" indent="0">
              <a:buNone/>
            </a:pPr>
            <a:r>
              <a:rPr lang="en-US" sz="2400" dirty="0"/>
              <a:t>1) Unit costs are valid and important to firms across all time periods and states of the world. And, the micro-foundations of the NKPC suggest this too.</a:t>
            </a:r>
          </a:p>
          <a:p>
            <a:pPr marL="457200" indent="-457200">
              <a:buAutoNum type="arabicParenR"/>
            </a:pPr>
            <a:endParaRPr lang="en-US" sz="2400" dirty="0"/>
          </a:p>
          <a:p>
            <a:pPr marL="0" indent="0">
              <a:buNone/>
            </a:pPr>
            <a:r>
              <a:rPr lang="en-US" sz="2400" dirty="0"/>
              <a:t>2) In aggregate, our measures not only track actual inflation, they are highly correlated with the expectations of professional forecasters (and market participants).</a:t>
            </a:r>
          </a:p>
          <a:p>
            <a:pPr marL="0" indent="0">
              <a:buNone/>
            </a:pPr>
            <a:endParaRPr lang="en-US" sz="2400" dirty="0"/>
          </a:p>
          <a:p>
            <a:pPr marL="0" indent="0">
              <a:buNone/>
            </a:pPr>
            <a:r>
              <a:rPr lang="en-US" sz="2400" dirty="0"/>
              <a:t>3) Unit Costs matter to firms. It’s not clear that “prices in general” do. This is a crucial point especially during COVID. Given how disperse price movements in the consumer basket are due to COVID and the tendency for consumers to key off salient prices in that basket, policy prescriptions taken from “prices in general” expectations (i.e. COVID is a supply shock because “prices in general expectations rose markedly”) could be completely erroneous and lead to dramatically lower welfare outcomes. See Meyer, Prescott and Sheng (2020) “</a:t>
            </a:r>
            <a:r>
              <a:rPr lang="en-US" sz="2400" i="1" dirty="0"/>
              <a:t>The Impact of the COVID-19 Pandemic on Business Expectations</a:t>
            </a:r>
            <a:r>
              <a:rPr lang="en-US" sz="2400" dirty="0"/>
              <a:t>.”</a:t>
            </a:r>
          </a:p>
          <a:p>
            <a:endParaRPr lang="en-US" dirty="0"/>
          </a:p>
        </p:txBody>
      </p:sp>
      <p:sp>
        <p:nvSpPr>
          <p:cNvPr id="4" name="Slide Number Placeholder 3"/>
          <p:cNvSpPr>
            <a:spLocks noGrp="1"/>
          </p:cNvSpPr>
          <p:nvPr>
            <p:ph type="sldNum" sz="quarter" idx="4"/>
          </p:nvPr>
        </p:nvSpPr>
        <p:spPr/>
        <p:txBody>
          <a:bodyPr/>
          <a:lstStyle/>
          <a:p>
            <a:fld id="{4DD1825F-52B6-45B9-9681-125E8F9CB835}" type="slidenum">
              <a:rPr lang="en-US" smtClean="0"/>
              <a:pPr/>
              <a:t>25</a:t>
            </a:fld>
            <a:endParaRPr lang="en-US" dirty="0"/>
          </a:p>
        </p:txBody>
      </p:sp>
    </p:spTree>
    <p:extLst>
      <p:ext uri="{BB962C8B-B14F-4D97-AF65-F5344CB8AC3E}">
        <p14:creationId xmlns:p14="http://schemas.microsoft.com/office/powerpoint/2010/main" val="1050080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on the BIE Survey</a:t>
            </a:r>
          </a:p>
        </p:txBody>
      </p:sp>
      <p:sp>
        <p:nvSpPr>
          <p:cNvPr id="3" name="Content Placeholder 2"/>
          <p:cNvSpPr>
            <a:spLocks noGrp="1"/>
          </p:cNvSpPr>
          <p:nvPr>
            <p:ph idx="1"/>
          </p:nvPr>
        </p:nvSpPr>
        <p:spPr/>
        <p:txBody>
          <a:bodyPr/>
          <a:lstStyle/>
          <a:p>
            <a:r>
              <a:rPr lang="en-US" dirty="0"/>
              <a:t>We conduct a monthly, online survey of roughly 500 corporate c-suite execs (CFOs, CEOs, COOs, </a:t>
            </a:r>
            <a:r>
              <a:rPr lang="en-US" dirty="0" err="1"/>
              <a:t>etc</a:t>
            </a:r>
            <a:r>
              <a:rPr lang="en-US" dirty="0"/>
              <a:t>) and owners in the Fed’s 6</a:t>
            </a:r>
            <a:r>
              <a:rPr lang="en-US" baseline="30000" dirty="0"/>
              <a:t>th</a:t>
            </a:r>
            <a:r>
              <a:rPr lang="en-US" dirty="0"/>
              <a:t> District (Southeast US). </a:t>
            </a:r>
          </a:p>
          <a:p>
            <a:pPr marL="0" indent="0">
              <a:buNone/>
            </a:pPr>
            <a:endParaRPr lang="en-US" dirty="0"/>
          </a:p>
          <a:p>
            <a:r>
              <a:rPr lang="en-US" dirty="0"/>
              <a:t>Our survey is not very taxing on the business executive—it takes less than 4 minutes to complete (often much less).</a:t>
            </a:r>
          </a:p>
          <a:p>
            <a:endParaRPr lang="en-US" dirty="0"/>
          </a:p>
          <a:p>
            <a:r>
              <a:rPr lang="en-US" dirty="0"/>
              <a:t>We ask a probabilistic question about firm “unit cost” expectations, and a “special question” for use in research and for policy guidance.</a:t>
            </a:r>
          </a:p>
        </p:txBody>
      </p:sp>
      <p:sp>
        <p:nvSpPr>
          <p:cNvPr id="4" name="Slide Number Placeholder 3"/>
          <p:cNvSpPr>
            <a:spLocks noGrp="1"/>
          </p:cNvSpPr>
          <p:nvPr>
            <p:ph type="sldNum" sz="quarter" idx="4"/>
          </p:nvPr>
        </p:nvSpPr>
        <p:spPr/>
        <p:txBody>
          <a:bodyPr/>
          <a:lstStyle/>
          <a:p>
            <a:fld id="{A4DDDDFF-86B3-48B6-9A39-72D416C4FEE7}" type="slidenum">
              <a:rPr lang="en-US" smtClean="0"/>
              <a:t>3</a:t>
            </a:fld>
            <a:endParaRPr lang="en-US"/>
          </a:p>
        </p:txBody>
      </p:sp>
    </p:spTree>
    <p:extLst>
      <p:ext uri="{BB962C8B-B14F-4D97-AF65-F5344CB8AC3E}">
        <p14:creationId xmlns:p14="http://schemas.microsoft.com/office/powerpoint/2010/main" val="3976586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the </a:t>
            </a:r>
            <a:r>
              <a:rPr lang="en-US" i="1" dirty="0"/>
              <a:t>Business Inflation Expectations </a:t>
            </a:r>
            <a:r>
              <a:rPr lang="en-US" dirty="0"/>
              <a:t>(BIE) Panel</a:t>
            </a:r>
          </a:p>
        </p:txBody>
      </p:sp>
      <p:sp>
        <p:nvSpPr>
          <p:cNvPr id="4" name="Slide Number Placeholder 3"/>
          <p:cNvSpPr>
            <a:spLocks noGrp="1"/>
          </p:cNvSpPr>
          <p:nvPr>
            <p:ph type="sldNum" sz="quarter" idx="4"/>
          </p:nvPr>
        </p:nvSpPr>
        <p:spPr/>
        <p:txBody>
          <a:bodyPr/>
          <a:lstStyle/>
          <a:p>
            <a:fld id="{4DD1825F-52B6-45B9-9681-125E8F9CB835}" type="slidenum">
              <a:rPr lang="en-US" smtClean="0"/>
              <a:pPr/>
              <a:t>4</a:t>
            </a:fld>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2156" y="1139777"/>
            <a:ext cx="5597701" cy="5416645"/>
          </a:xfrm>
          <a:prstGeom prst="rect">
            <a:avLst/>
          </a:prstGeom>
        </p:spPr>
      </p:pic>
    </p:spTree>
    <p:extLst>
      <p:ext uri="{BB962C8B-B14F-4D97-AF65-F5344CB8AC3E}">
        <p14:creationId xmlns:p14="http://schemas.microsoft.com/office/powerpoint/2010/main" val="15424020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the </a:t>
            </a:r>
            <a:r>
              <a:rPr lang="en-US" i="1" dirty="0"/>
              <a:t>Business Inflation Expectations </a:t>
            </a:r>
            <a:r>
              <a:rPr lang="en-US" dirty="0"/>
              <a:t>(BIE) Panel</a:t>
            </a:r>
          </a:p>
        </p:txBody>
      </p:sp>
      <p:sp>
        <p:nvSpPr>
          <p:cNvPr id="4" name="Slide Number Placeholder 3"/>
          <p:cNvSpPr>
            <a:spLocks noGrp="1"/>
          </p:cNvSpPr>
          <p:nvPr>
            <p:ph type="sldNum" sz="quarter" idx="4"/>
          </p:nvPr>
        </p:nvSpPr>
        <p:spPr/>
        <p:txBody>
          <a:bodyPr/>
          <a:lstStyle/>
          <a:p>
            <a:fld id="{4DD1825F-52B6-45B9-9681-125E8F9CB835}" type="slidenum">
              <a:rPr lang="en-US" smtClean="0"/>
              <a:pPr/>
              <a:t>5</a:t>
            </a:fld>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4048145729"/>
              </p:ext>
            </p:extLst>
          </p:nvPr>
        </p:nvGraphicFramePr>
        <p:xfrm>
          <a:off x="518385" y="1955995"/>
          <a:ext cx="10879567" cy="2832750"/>
        </p:xfrm>
        <a:graphic>
          <a:graphicData uri="http://schemas.openxmlformats.org/presentationml/2006/ole">
            <mc:AlternateContent xmlns:mc="http://schemas.openxmlformats.org/markup-compatibility/2006">
              <mc:Choice xmlns:v="urn:schemas-microsoft-com:vml" Requires="v">
                <p:oleObj spid="_x0000_s2217" name="Worksheet" r:id="rId3" imgW="9182299" imgH="2390686" progId="Excel.Sheet.12">
                  <p:embed/>
                </p:oleObj>
              </mc:Choice>
              <mc:Fallback>
                <p:oleObj name="Worksheet" r:id="rId3" imgW="9182299" imgH="2390686" progId="Excel.Sheet.12">
                  <p:embed/>
                  <p:pic>
                    <p:nvPicPr>
                      <p:cNvPr id="0" name=""/>
                      <p:cNvPicPr/>
                      <p:nvPr/>
                    </p:nvPicPr>
                    <p:blipFill>
                      <a:blip r:embed="rId4"/>
                      <a:stretch>
                        <a:fillRect/>
                      </a:stretch>
                    </p:blipFill>
                    <p:spPr>
                      <a:xfrm>
                        <a:off x="518385" y="1955995"/>
                        <a:ext cx="10879567" cy="2832750"/>
                      </a:xfrm>
                      <a:prstGeom prst="rect">
                        <a:avLst/>
                      </a:prstGeom>
                    </p:spPr>
                  </p:pic>
                </p:oleObj>
              </mc:Fallback>
            </mc:AlternateContent>
          </a:graphicData>
        </a:graphic>
      </p:graphicFrame>
      <p:pic>
        <p:nvPicPr>
          <p:cNvPr id="11" name="Picture 10"/>
          <p:cNvPicPr>
            <a:picLocks noChangeAspect="1"/>
          </p:cNvPicPr>
          <p:nvPr/>
        </p:nvPicPr>
        <p:blipFill>
          <a:blip r:embed="rId5"/>
          <a:stretch>
            <a:fillRect/>
          </a:stretch>
        </p:blipFill>
        <p:spPr>
          <a:xfrm>
            <a:off x="398353" y="2486141"/>
            <a:ext cx="11905016" cy="2898722"/>
          </a:xfrm>
          <a:prstGeom prst="rect">
            <a:avLst/>
          </a:prstGeom>
        </p:spPr>
      </p:pic>
      <p:sp>
        <p:nvSpPr>
          <p:cNvPr id="12" name="Rectangle 11"/>
          <p:cNvSpPr/>
          <p:nvPr/>
        </p:nvSpPr>
        <p:spPr>
          <a:xfrm>
            <a:off x="322384" y="4303228"/>
            <a:ext cx="11007970" cy="646331"/>
          </a:xfrm>
          <a:prstGeom prst="rect">
            <a:avLst/>
          </a:prstGeom>
        </p:spPr>
        <p:txBody>
          <a:bodyPr wrap="square">
            <a:spAutoFit/>
          </a:bodyPr>
          <a:lstStyle/>
          <a:p>
            <a:r>
              <a:rPr lang="en-US" sz="1200" dirty="0">
                <a:latin typeface="Times New Roman" panose="02020603050405020304" pitchFamily="18" charset="0"/>
                <a:cs typeface="Times New Roman" panose="02020603050405020304" pitchFamily="18" charset="0"/>
              </a:rPr>
              <a:t>Sources: Census Bureau Statistics of U.S. Businesses 2017; Federal Reserve Bank of Atlanta's Business Inflation Expectations Survey.</a:t>
            </a:r>
          </a:p>
          <a:p>
            <a:r>
              <a:rPr lang="en-US" sz="1200" dirty="0">
                <a:latin typeface="Times New Roman" panose="02020603050405020304" pitchFamily="18" charset="0"/>
                <a:cs typeface="Times New Roman" panose="02020603050405020304" pitchFamily="18" charset="0"/>
              </a:rPr>
              <a:t>Note: This table reports the share of U.S. firms. The Atlanta Fed territory covers the Sixth Federal Reserve District, which includes Alabama, Florida, Georgia, and portions of Louisiana, Mississippi, and Tennessee. </a:t>
            </a:r>
          </a:p>
        </p:txBody>
      </p:sp>
    </p:spTree>
    <p:extLst>
      <p:ext uri="{BB962C8B-B14F-4D97-AF65-F5344CB8AC3E}">
        <p14:creationId xmlns:p14="http://schemas.microsoft.com/office/powerpoint/2010/main" val="4141421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the </a:t>
            </a:r>
            <a:r>
              <a:rPr lang="en-US" i="1" dirty="0"/>
              <a:t>Business Inflation Expectations </a:t>
            </a:r>
            <a:r>
              <a:rPr lang="en-US" dirty="0"/>
              <a:t>(BIE) Panel</a:t>
            </a:r>
          </a:p>
        </p:txBody>
      </p:sp>
      <p:sp>
        <p:nvSpPr>
          <p:cNvPr id="4" name="Slide Number Placeholder 3"/>
          <p:cNvSpPr>
            <a:spLocks noGrp="1"/>
          </p:cNvSpPr>
          <p:nvPr>
            <p:ph type="sldNum" sz="quarter" idx="4"/>
          </p:nvPr>
        </p:nvSpPr>
        <p:spPr/>
        <p:txBody>
          <a:bodyPr/>
          <a:lstStyle/>
          <a:p>
            <a:fld id="{4DD1825F-52B6-45B9-9681-125E8F9CB835}" type="slidenum">
              <a:rPr lang="en-US" smtClean="0"/>
              <a:pPr/>
              <a:t>6</a:t>
            </a:fld>
            <a:endParaRPr lang="en-US" dirty="0"/>
          </a:p>
        </p:txBody>
      </p:sp>
      <p:pic>
        <p:nvPicPr>
          <p:cNvPr id="11" name="Picture 10"/>
          <p:cNvPicPr>
            <a:picLocks noChangeAspect="1"/>
          </p:cNvPicPr>
          <p:nvPr/>
        </p:nvPicPr>
        <p:blipFill>
          <a:blip r:embed="rId3"/>
          <a:stretch>
            <a:fillRect/>
          </a:stretch>
        </p:blipFill>
        <p:spPr>
          <a:xfrm>
            <a:off x="477697" y="1673053"/>
            <a:ext cx="11932519" cy="4796758"/>
          </a:xfrm>
          <a:prstGeom prst="rect">
            <a:avLst/>
          </a:prstGeom>
        </p:spPr>
      </p:pic>
      <p:sp>
        <p:nvSpPr>
          <p:cNvPr id="12" name="TextBox 11"/>
          <p:cNvSpPr txBox="1"/>
          <p:nvPr/>
        </p:nvSpPr>
        <p:spPr>
          <a:xfrm>
            <a:off x="1969537" y="1226389"/>
            <a:ext cx="8269857" cy="646331"/>
          </a:xfrm>
          <a:prstGeom prst="rect">
            <a:avLst/>
          </a:prstGeom>
          <a:noFill/>
        </p:spPr>
        <p:txBody>
          <a:bodyPr wrap="square" rtlCol="0">
            <a:spAutoFit/>
          </a:bodyPr>
          <a:lstStyle/>
          <a:p>
            <a:pPr algn="ctr"/>
            <a:r>
              <a:rPr lang="en-US" b="1" dirty="0"/>
              <a:t>Business Inflation Expectations (BIE) Panel Representativeness</a:t>
            </a:r>
          </a:p>
          <a:p>
            <a:pPr algn="ctr"/>
            <a:r>
              <a:rPr lang="en-US" b="1" dirty="0"/>
              <a:t>By Industry (2-digit NAICS)	</a:t>
            </a:r>
          </a:p>
        </p:txBody>
      </p:sp>
      <p:sp>
        <p:nvSpPr>
          <p:cNvPr id="13" name="Rectangle 12"/>
          <p:cNvSpPr/>
          <p:nvPr/>
        </p:nvSpPr>
        <p:spPr>
          <a:xfrm>
            <a:off x="369349" y="5564861"/>
            <a:ext cx="11052026" cy="646331"/>
          </a:xfrm>
          <a:prstGeom prst="rect">
            <a:avLst/>
          </a:prstGeom>
        </p:spPr>
        <p:txBody>
          <a:bodyPr wrap="square">
            <a:spAutoFit/>
          </a:bodyPr>
          <a:lstStyle/>
          <a:p>
            <a:r>
              <a:rPr lang="en-US" sz="1200" dirty="0">
                <a:latin typeface="Times New Roman" panose="02020603050405020304" pitchFamily="18" charset="0"/>
                <a:cs typeface="Times New Roman" panose="02020603050405020304" pitchFamily="18" charset="0"/>
              </a:rPr>
              <a:t>Sources: Census Bureau Statistics of U.S. Businesses 2017; Federal Reserve Bank of Atlanta's Business Inflation Expectations Survey.</a:t>
            </a:r>
          </a:p>
          <a:p>
            <a:r>
              <a:rPr lang="en-US" sz="1200" dirty="0">
                <a:latin typeface="Times New Roman" panose="02020603050405020304" pitchFamily="18" charset="0"/>
                <a:cs typeface="Times New Roman" panose="02020603050405020304" pitchFamily="18" charset="0"/>
              </a:rPr>
              <a:t>Notes: This table reports the share of U.S. firms. *Calculated using 2019 nominal values for all private industries excluding agriculture, forestry, fishing, and hunting (NAICS 11). **The Atlanta Fed territory covers the Sixth Federal Reserve District, which includes Alabama, Florida, Georgia, and portions of Louisiana, Mississippi, and Tennessee. </a:t>
            </a:r>
          </a:p>
        </p:txBody>
      </p:sp>
    </p:spTree>
    <p:extLst>
      <p:ext uri="{BB962C8B-B14F-4D97-AF65-F5344CB8AC3E}">
        <p14:creationId xmlns:p14="http://schemas.microsoft.com/office/powerpoint/2010/main" val="10582868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318632-FA37-4698-9D21-65BDC7B4B0B6}"/>
              </a:ext>
            </a:extLst>
          </p:cNvPr>
          <p:cNvSpPr>
            <a:spLocks noGrp="1"/>
          </p:cNvSpPr>
          <p:nvPr>
            <p:ph type="title"/>
          </p:nvPr>
        </p:nvSpPr>
        <p:spPr/>
        <p:txBody>
          <a:bodyPr/>
          <a:lstStyle/>
          <a:p>
            <a:r>
              <a:rPr lang="en-US" dirty="0"/>
              <a:t>Analyzing the Probability Forecasts</a:t>
            </a:r>
          </a:p>
        </p:txBody>
      </p:sp>
      <p:sp>
        <p:nvSpPr>
          <p:cNvPr id="3" name="Content Placeholder 2">
            <a:extLst>
              <a:ext uri="{FF2B5EF4-FFF2-40B4-BE49-F238E27FC236}">
                <a16:creationId xmlns:a16="http://schemas.microsoft.com/office/drawing/2014/main" id="{F8037CFA-7F1A-45EE-A8E1-795E468ED9F1}"/>
              </a:ext>
            </a:extLst>
          </p:cNvPr>
          <p:cNvSpPr>
            <a:spLocks noGrp="1"/>
          </p:cNvSpPr>
          <p:nvPr>
            <p:ph idx="1"/>
          </p:nvPr>
        </p:nvSpPr>
        <p:spPr/>
        <p:txBody>
          <a:bodyPr/>
          <a:lstStyle/>
          <a:p>
            <a:r>
              <a:rPr lang="en-US" dirty="0"/>
              <a:t>Nonparametric estimation by assuming that the probability is concentrated at the midpoint of each interval.</a:t>
            </a:r>
          </a:p>
          <a:p>
            <a:r>
              <a:rPr lang="en-US" dirty="0"/>
              <a:t>Parametric estimation by fitting the following distributions to histograms</a:t>
            </a:r>
          </a:p>
          <a:p>
            <a:pPr marL="0" indent="0">
              <a:buNone/>
            </a:pPr>
            <a:r>
              <a:rPr lang="en-US" sz="2400" dirty="0"/>
              <a:t> - Normal distribution, e.g. </a:t>
            </a:r>
            <a:r>
              <a:rPr lang="it-IT" sz="2400" dirty="0"/>
              <a:t>Giordani and Soderlind (2003)</a:t>
            </a:r>
          </a:p>
          <a:p>
            <a:pPr marL="0" indent="0">
              <a:buNone/>
            </a:pPr>
            <a:r>
              <a:rPr lang="it-IT" sz="2400" dirty="0"/>
              <a:t> - Beta distribution, e.g. </a:t>
            </a:r>
            <a:r>
              <a:rPr lang="en-US" sz="2400" dirty="0" err="1"/>
              <a:t>Engelberg</a:t>
            </a:r>
            <a:r>
              <a:rPr lang="en-US" sz="2400" dirty="0"/>
              <a:t>, </a:t>
            </a:r>
            <a:r>
              <a:rPr lang="en-US" sz="2400" dirty="0" err="1"/>
              <a:t>Manski</a:t>
            </a:r>
            <a:r>
              <a:rPr lang="en-US" sz="2400" dirty="0"/>
              <a:t> and Williams (2009)</a:t>
            </a:r>
          </a:p>
          <a:p>
            <a:pPr marL="0" indent="0">
              <a:buNone/>
            </a:pPr>
            <a:r>
              <a:rPr lang="en-US" sz="2400" dirty="0"/>
              <a:t> - By assuming </a:t>
            </a:r>
            <a:r>
              <a:rPr lang="en-US" sz="2400" dirty="0" err="1"/>
              <a:t>uni</a:t>
            </a:r>
            <a:r>
              <a:rPr lang="en-US" sz="2400" dirty="0"/>
              <a:t>-modality, both distributions work well for experts’ density 	forecasts, e.g. ECB SPF, Binder, McElroy and Sheng (2019).</a:t>
            </a:r>
          </a:p>
          <a:p>
            <a:r>
              <a:rPr lang="en-US" dirty="0"/>
              <a:t>Some firms, however, give bimodal distributions. To accommodate the bimodality, we adopt the bimodal asymmetric power normal (BAPN) distribution, proposed by </a:t>
            </a:r>
            <a:r>
              <a:rPr lang="en-US" dirty="0" err="1"/>
              <a:t>Bolfarine</a:t>
            </a:r>
            <a:r>
              <a:rPr lang="en-US" dirty="0"/>
              <a:t>, </a:t>
            </a:r>
            <a:r>
              <a:rPr lang="en-US" dirty="0" err="1"/>
              <a:t>Martnez-Flrez</a:t>
            </a:r>
            <a:r>
              <a:rPr lang="en-US" dirty="0"/>
              <a:t> and Salinas (2018).</a:t>
            </a:r>
          </a:p>
          <a:p>
            <a:pPr marL="0" indent="0">
              <a:buNone/>
            </a:pPr>
            <a:endParaRPr lang="it-IT" dirty="0"/>
          </a:p>
          <a:p>
            <a:pPr marL="0" indent="0">
              <a:buNone/>
            </a:pPr>
            <a:endParaRPr lang="en-US" dirty="0"/>
          </a:p>
        </p:txBody>
      </p:sp>
      <p:sp>
        <p:nvSpPr>
          <p:cNvPr id="4" name="Slide Number Placeholder 3">
            <a:extLst>
              <a:ext uri="{FF2B5EF4-FFF2-40B4-BE49-F238E27FC236}">
                <a16:creationId xmlns:a16="http://schemas.microsoft.com/office/drawing/2014/main" id="{FDC7281C-3B2E-45D9-B78C-C42E8AC7E529}"/>
              </a:ext>
            </a:extLst>
          </p:cNvPr>
          <p:cNvSpPr>
            <a:spLocks noGrp="1"/>
          </p:cNvSpPr>
          <p:nvPr>
            <p:ph type="sldNum" sz="quarter" idx="4"/>
          </p:nvPr>
        </p:nvSpPr>
        <p:spPr/>
        <p:txBody>
          <a:bodyPr/>
          <a:lstStyle/>
          <a:p>
            <a:fld id="{4DD1825F-52B6-45B9-9681-125E8F9CB835}" type="slidenum">
              <a:rPr lang="en-US" smtClean="0"/>
              <a:pPr/>
              <a:t>7</a:t>
            </a:fld>
            <a:endParaRPr lang="en-US" dirty="0"/>
          </a:p>
        </p:txBody>
      </p:sp>
    </p:spTree>
    <p:extLst>
      <p:ext uri="{BB962C8B-B14F-4D97-AF65-F5344CB8AC3E}">
        <p14:creationId xmlns:p14="http://schemas.microsoft.com/office/powerpoint/2010/main" val="1714838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9F2E2-A8EB-4552-9098-F59CD777CC4A}"/>
              </a:ext>
            </a:extLst>
          </p:cNvPr>
          <p:cNvSpPr>
            <a:spLocks noGrp="1"/>
          </p:cNvSpPr>
          <p:nvPr>
            <p:ph type="title"/>
          </p:nvPr>
        </p:nvSpPr>
        <p:spPr/>
        <p:txBody>
          <a:bodyPr/>
          <a:lstStyle/>
          <a:p>
            <a:r>
              <a:rPr lang="en-US" dirty="0"/>
              <a:t>An Example of Bimodality</a:t>
            </a:r>
          </a:p>
        </p:txBody>
      </p:sp>
      <p:sp>
        <p:nvSpPr>
          <p:cNvPr id="4" name="Slide Number Placeholder 3">
            <a:extLst>
              <a:ext uri="{FF2B5EF4-FFF2-40B4-BE49-F238E27FC236}">
                <a16:creationId xmlns:a16="http://schemas.microsoft.com/office/drawing/2014/main" id="{11A01714-33CC-4A5F-BC25-A100398A251A}"/>
              </a:ext>
            </a:extLst>
          </p:cNvPr>
          <p:cNvSpPr>
            <a:spLocks noGrp="1"/>
          </p:cNvSpPr>
          <p:nvPr>
            <p:ph type="sldNum" sz="quarter" idx="4"/>
          </p:nvPr>
        </p:nvSpPr>
        <p:spPr/>
        <p:txBody>
          <a:bodyPr/>
          <a:lstStyle/>
          <a:p>
            <a:fld id="{4DD1825F-52B6-45B9-9681-125E8F9CB835}" type="slidenum">
              <a:rPr lang="en-US" smtClean="0"/>
              <a:pPr/>
              <a:t>8</a:t>
            </a:fld>
            <a:endParaRPr lang="en-US" dirty="0"/>
          </a:p>
        </p:txBody>
      </p:sp>
      <p:pic>
        <p:nvPicPr>
          <p:cNvPr id="6" name="Picture 5" descr="Chart, histogram&#10;&#10;Description automatically generated">
            <a:extLst>
              <a:ext uri="{FF2B5EF4-FFF2-40B4-BE49-F238E27FC236}">
                <a16:creationId xmlns:a16="http://schemas.microsoft.com/office/drawing/2014/main" id="{AB1E37A2-447C-4FD8-B597-8199887C508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2029968"/>
            <a:ext cx="3566160" cy="2377440"/>
          </a:xfrm>
          <a:prstGeom prst="rect">
            <a:avLst/>
          </a:prstGeom>
        </p:spPr>
      </p:pic>
      <p:pic>
        <p:nvPicPr>
          <p:cNvPr id="8" name="Picture 7" descr="Chart, histogram&#10;&#10;Description automatically generated">
            <a:extLst>
              <a:ext uri="{FF2B5EF4-FFF2-40B4-BE49-F238E27FC236}">
                <a16:creationId xmlns:a16="http://schemas.microsoft.com/office/drawing/2014/main" id="{9EE0362F-FEA6-4BB9-B175-6C0BF8B85C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1400" y="2029968"/>
            <a:ext cx="3566160" cy="2377440"/>
          </a:xfrm>
          <a:prstGeom prst="rect">
            <a:avLst/>
          </a:prstGeom>
        </p:spPr>
      </p:pic>
      <p:pic>
        <p:nvPicPr>
          <p:cNvPr id="10" name="Picture 9" descr="Chart, histogram&#10;&#10;Description automatically generated">
            <a:extLst>
              <a:ext uri="{FF2B5EF4-FFF2-40B4-BE49-F238E27FC236}">
                <a16:creationId xmlns:a16="http://schemas.microsoft.com/office/drawing/2014/main" id="{5EC858B6-39F2-491D-80C5-64CC07758D4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78293" y="1593342"/>
            <a:ext cx="3666372" cy="3017520"/>
          </a:xfrm>
          <a:prstGeom prst="rect">
            <a:avLst/>
          </a:prstGeom>
        </p:spPr>
      </p:pic>
      <p:sp>
        <p:nvSpPr>
          <p:cNvPr id="11" name="TextBox 10">
            <a:extLst>
              <a:ext uri="{FF2B5EF4-FFF2-40B4-BE49-F238E27FC236}">
                <a16:creationId xmlns:a16="http://schemas.microsoft.com/office/drawing/2014/main" id="{B4A593A6-96EB-4902-943F-628476E09088}"/>
              </a:ext>
            </a:extLst>
          </p:cNvPr>
          <p:cNvSpPr txBox="1"/>
          <p:nvPr/>
        </p:nvSpPr>
        <p:spPr>
          <a:xfrm>
            <a:off x="539496" y="4864608"/>
            <a:ext cx="10415016" cy="1477328"/>
          </a:xfrm>
          <a:prstGeom prst="rect">
            <a:avLst/>
          </a:prstGeom>
          <a:noFill/>
        </p:spPr>
        <p:txBody>
          <a:bodyPr wrap="square" rtlCol="0">
            <a:spAutoFit/>
          </a:bodyPr>
          <a:lstStyle/>
          <a:p>
            <a:r>
              <a:rPr lang="en-US" dirty="0"/>
              <a:t>All three summary statistics below point to bimodal asymmetric power normal (BAPN) distribution:</a:t>
            </a:r>
          </a:p>
          <a:p>
            <a:r>
              <a:rPr lang="en-US" dirty="0"/>
              <a:t>(1) Lowest BIC, obtained from the likelihood function when fitting each parametric distribution;</a:t>
            </a:r>
          </a:p>
          <a:p>
            <a:r>
              <a:rPr lang="en-US" dirty="0"/>
              <a:t>(2) Lowest MSE between the fitted and the empirical cumulative distribution function; and</a:t>
            </a:r>
          </a:p>
          <a:p>
            <a:r>
              <a:rPr lang="en-US" dirty="0"/>
              <a:t>(3) Highest </a:t>
            </a:r>
            <a:r>
              <a:rPr lang="en-US" i="1" dirty="0"/>
              <a:t>p</a:t>
            </a:r>
            <a:r>
              <a:rPr lang="en-US" dirty="0"/>
              <a:t>-value from the Kolmogorov-Smirnov test having the fitted model as the null model against the two-sided alternative.</a:t>
            </a:r>
          </a:p>
        </p:txBody>
      </p:sp>
      <p:sp>
        <p:nvSpPr>
          <p:cNvPr id="3" name="TextBox 2">
            <a:extLst>
              <a:ext uri="{FF2B5EF4-FFF2-40B4-BE49-F238E27FC236}">
                <a16:creationId xmlns:a16="http://schemas.microsoft.com/office/drawing/2014/main" id="{5DC28470-B651-4776-97F0-4907AC5A6701}"/>
              </a:ext>
            </a:extLst>
          </p:cNvPr>
          <p:cNvSpPr txBox="1"/>
          <p:nvPr/>
        </p:nvSpPr>
        <p:spPr>
          <a:xfrm>
            <a:off x="399495" y="1154097"/>
            <a:ext cx="11026066" cy="369332"/>
          </a:xfrm>
          <a:prstGeom prst="rect">
            <a:avLst/>
          </a:prstGeom>
          <a:noFill/>
        </p:spPr>
        <p:txBody>
          <a:bodyPr wrap="square" rtlCol="0">
            <a:spAutoFit/>
          </a:bodyPr>
          <a:lstStyle/>
          <a:p>
            <a:r>
              <a:rPr lang="en-US" dirty="0"/>
              <a:t>       Normal distribution 		     Beta distribution 			BAPN distribution</a:t>
            </a:r>
          </a:p>
        </p:txBody>
      </p:sp>
    </p:spTree>
    <p:extLst>
      <p:ext uri="{BB962C8B-B14F-4D97-AF65-F5344CB8AC3E}">
        <p14:creationId xmlns:p14="http://schemas.microsoft.com/office/powerpoint/2010/main" val="2563248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5C7698-8A59-4AD0-B030-96FE56A02B5F}"/>
              </a:ext>
            </a:extLst>
          </p:cNvPr>
          <p:cNvSpPr>
            <a:spLocks noGrp="1"/>
          </p:cNvSpPr>
          <p:nvPr>
            <p:ph type="title"/>
          </p:nvPr>
        </p:nvSpPr>
        <p:spPr/>
        <p:txBody>
          <a:bodyPr>
            <a:normAutofit/>
          </a:bodyPr>
          <a:lstStyle/>
          <a:p>
            <a:r>
              <a:rPr lang="en-US" dirty="0"/>
              <a:t>Causal Factors of Bimodality</a:t>
            </a:r>
          </a:p>
        </p:txBody>
      </p:sp>
      <p:sp>
        <p:nvSpPr>
          <p:cNvPr id="3" name="Content Placeholder 2">
            <a:extLst>
              <a:ext uri="{FF2B5EF4-FFF2-40B4-BE49-F238E27FC236}">
                <a16:creationId xmlns:a16="http://schemas.microsoft.com/office/drawing/2014/main" id="{329E70F9-CEC9-494D-8C89-A3DD04C55387}"/>
              </a:ext>
            </a:extLst>
          </p:cNvPr>
          <p:cNvSpPr>
            <a:spLocks noGrp="1"/>
          </p:cNvSpPr>
          <p:nvPr>
            <p:ph idx="1"/>
          </p:nvPr>
        </p:nvSpPr>
        <p:spPr>
          <a:xfrm>
            <a:off x="203200" y="1093470"/>
            <a:ext cx="11785600" cy="5282184"/>
          </a:xfrm>
        </p:spPr>
        <p:txBody>
          <a:bodyPr/>
          <a:lstStyle/>
          <a:p>
            <a:r>
              <a:rPr lang="en-US" dirty="0"/>
              <a:t>329 probabilistic distributions exhibit bimodality </a:t>
            </a:r>
          </a:p>
          <a:p>
            <a:r>
              <a:rPr lang="en-US" dirty="0"/>
              <a:t>Instances of bimodality vary by industry: retail and wholesale trade, durable and nondurable manufacturing.</a:t>
            </a:r>
          </a:p>
          <a:p>
            <a:r>
              <a:rPr lang="en-US" dirty="0"/>
              <a:t>Respondents that have bimodal distributions are typically much more uncertain.</a:t>
            </a:r>
          </a:p>
          <a:p>
            <a:r>
              <a:rPr lang="en-US" dirty="0"/>
              <a:t>We followed up with 10 interviews having firms explain if they could tell us more about their expectations. The majority (8 out of 10) gave us some notion of a range of conditional outcomes or scenarios (e.g. if “x” happened, then my costs would likely be really high, but if “y” happened, then my costs would be low). </a:t>
            </a:r>
          </a:p>
        </p:txBody>
      </p:sp>
      <p:sp>
        <p:nvSpPr>
          <p:cNvPr id="4" name="Slide Number Placeholder 3">
            <a:extLst>
              <a:ext uri="{FF2B5EF4-FFF2-40B4-BE49-F238E27FC236}">
                <a16:creationId xmlns:a16="http://schemas.microsoft.com/office/drawing/2014/main" id="{50570E1D-24D6-44EA-BAE0-8F5C32748AFC}"/>
              </a:ext>
            </a:extLst>
          </p:cNvPr>
          <p:cNvSpPr>
            <a:spLocks noGrp="1"/>
          </p:cNvSpPr>
          <p:nvPr>
            <p:ph type="sldNum" sz="quarter" idx="4"/>
          </p:nvPr>
        </p:nvSpPr>
        <p:spPr/>
        <p:txBody>
          <a:bodyPr/>
          <a:lstStyle/>
          <a:p>
            <a:fld id="{4DD1825F-52B6-45B9-9681-125E8F9CB835}" type="slidenum">
              <a:rPr lang="en-US" smtClean="0"/>
              <a:pPr/>
              <a:t>9</a:t>
            </a:fld>
            <a:endParaRPr lang="en-US" dirty="0"/>
          </a:p>
        </p:txBody>
      </p:sp>
    </p:spTree>
    <p:extLst>
      <p:ext uri="{BB962C8B-B14F-4D97-AF65-F5344CB8AC3E}">
        <p14:creationId xmlns:p14="http://schemas.microsoft.com/office/powerpoint/2010/main" val="2834520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heme1">
  <a:themeElements>
    <a:clrScheme name="Colors_Odie">
      <a:dk1>
        <a:srgbClr val="232323"/>
      </a:dk1>
      <a:lt1>
        <a:srgbClr val="FFFFFF"/>
      </a:lt1>
      <a:dk2>
        <a:srgbClr val="B69236"/>
      </a:dk2>
      <a:lt2>
        <a:srgbClr val="A01D23"/>
      </a:lt2>
      <a:accent1>
        <a:srgbClr val="0E4768"/>
      </a:accent1>
      <a:accent2>
        <a:srgbClr val="768F40"/>
      </a:accent2>
      <a:accent3>
        <a:srgbClr val="F5892F"/>
      </a:accent3>
      <a:accent4>
        <a:srgbClr val="581F54"/>
      </a:accent4>
      <a:accent5>
        <a:srgbClr val="5588A3"/>
      </a:accent5>
      <a:accent6>
        <a:srgbClr val="084225"/>
      </a:accent6>
      <a:hlink>
        <a:srgbClr val="B69236"/>
      </a:hlink>
      <a:folHlink>
        <a:srgbClr val="8B481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Theme1" id="{8D9B8240-1798-4806-BBB5-0375CBBB23EB}" vid="{4C28DCCC-7BDF-46F7-9ECA-C7D9FF094B97}"/>
    </a:ext>
  </a:extLst>
</a:theme>
</file>

<file path=ppt/theme/theme10.xml><?xml version="1.0" encoding="utf-8"?>
<a:theme xmlns:a="http://schemas.openxmlformats.org/drawingml/2006/main" name="1_Blue_Brigh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lideRevampFon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Default Theme">
  <a:themeElements>
    <a:clrScheme name="2012_ChartColors_PPT">
      <a:dk1>
        <a:srgbClr val="000000"/>
      </a:dk1>
      <a:lt1>
        <a:srgbClr val="FFFFFF"/>
      </a:lt1>
      <a:dk2>
        <a:srgbClr val="F69616"/>
      </a:dk2>
      <a:lt2>
        <a:srgbClr val="A400A4"/>
      </a:lt2>
      <a:accent1>
        <a:srgbClr val="1A5EA2"/>
      </a:accent1>
      <a:accent2>
        <a:srgbClr val="4DA7DF"/>
      </a:accent2>
      <a:accent3>
        <a:srgbClr val="258F64"/>
      </a:accent3>
      <a:accent4>
        <a:srgbClr val="AB2105"/>
      </a:accent4>
      <a:accent5>
        <a:srgbClr val="ADC1B4"/>
      </a:accent5>
      <a:accent6>
        <a:srgbClr val="B9A44B"/>
      </a:accent6>
      <a:hlink>
        <a:srgbClr val="3333CC"/>
      </a:hlink>
      <a:folHlink>
        <a:srgbClr val="7F7F7F"/>
      </a:folHlink>
    </a:clrScheme>
    <a:fontScheme name="SlideRevampFon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Default Theme">
  <a:themeElements>
    <a:clrScheme name="Colors_Odie">
      <a:dk1>
        <a:srgbClr val="232323"/>
      </a:dk1>
      <a:lt1>
        <a:srgbClr val="FFFFFF"/>
      </a:lt1>
      <a:dk2>
        <a:srgbClr val="B69236"/>
      </a:dk2>
      <a:lt2>
        <a:srgbClr val="A01D23"/>
      </a:lt2>
      <a:accent1>
        <a:srgbClr val="0E4768"/>
      </a:accent1>
      <a:accent2>
        <a:srgbClr val="768F40"/>
      </a:accent2>
      <a:accent3>
        <a:srgbClr val="F5892F"/>
      </a:accent3>
      <a:accent4>
        <a:srgbClr val="581F54"/>
      </a:accent4>
      <a:accent5>
        <a:srgbClr val="5588A3"/>
      </a:accent5>
      <a:accent6>
        <a:srgbClr val="084225"/>
      </a:accent6>
      <a:hlink>
        <a:srgbClr val="B69236"/>
      </a:hlink>
      <a:folHlink>
        <a:srgbClr val="8B481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Default Theme">
  <a:themeElements>
    <a:clrScheme name="2012_ChartColors_PPT">
      <a:dk1>
        <a:srgbClr val="000000"/>
      </a:dk1>
      <a:lt1>
        <a:srgbClr val="FFFFFF"/>
      </a:lt1>
      <a:dk2>
        <a:srgbClr val="F69616"/>
      </a:dk2>
      <a:lt2>
        <a:srgbClr val="A400A4"/>
      </a:lt2>
      <a:accent1>
        <a:srgbClr val="1A5EA2"/>
      </a:accent1>
      <a:accent2>
        <a:srgbClr val="4DA7DF"/>
      </a:accent2>
      <a:accent3>
        <a:srgbClr val="258F64"/>
      </a:accent3>
      <a:accent4>
        <a:srgbClr val="AB2105"/>
      </a:accent4>
      <a:accent5>
        <a:srgbClr val="ADC1B4"/>
      </a:accent5>
      <a:accent6>
        <a:srgbClr val="B9A44B"/>
      </a:accent6>
      <a:hlink>
        <a:srgbClr val="3333CC"/>
      </a:hlink>
      <a:folHlink>
        <a:srgbClr val="7F7F7F"/>
      </a:folHlink>
    </a:clrScheme>
    <a:fontScheme name="SlideRevampFon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Blue_Brigh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lideRevampFon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Default Theme">
  <a:themeElements>
    <a:clrScheme name="Colors_Odie">
      <a:dk1>
        <a:srgbClr val="232323"/>
      </a:dk1>
      <a:lt1>
        <a:srgbClr val="FFFFFF"/>
      </a:lt1>
      <a:dk2>
        <a:srgbClr val="B69236"/>
      </a:dk2>
      <a:lt2>
        <a:srgbClr val="A01D23"/>
      </a:lt2>
      <a:accent1>
        <a:srgbClr val="0E4768"/>
      </a:accent1>
      <a:accent2>
        <a:srgbClr val="768F40"/>
      </a:accent2>
      <a:accent3>
        <a:srgbClr val="F5892F"/>
      </a:accent3>
      <a:accent4>
        <a:srgbClr val="581F54"/>
      </a:accent4>
      <a:accent5>
        <a:srgbClr val="5588A3"/>
      </a:accent5>
      <a:accent6>
        <a:srgbClr val="084225"/>
      </a:accent6>
      <a:hlink>
        <a:srgbClr val="B69236"/>
      </a:hlink>
      <a:folHlink>
        <a:srgbClr val="8B481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Default Theme">
  <a:themeElements>
    <a:clrScheme name="2012_ChartColors_PPT">
      <a:dk1>
        <a:srgbClr val="000000"/>
      </a:dk1>
      <a:lt1>
        <a:srgbClr val="FFFFFF"/>
      </a:lt1>
      <a:dk2>
        <a:srgbClr val="F69616"/>
      </a:dk2>
      <a:lt2>
        <a:srgbClr val="A400A4"/>
      </a:lt2>
      <a:accent1>
        <a:srgbClr val="1A5EA2"/>
      </a:accent1>
      <a:accent2>
        <a:srgbClr val="4DA7DF"/>
      </a:accent2>
      <a:accent3>
        <a:srgbClr val="258F64"/>
      </a:accent3>
      <a:accent4>
        <a:srgbClr val="AB2105"/>
      </a:accent4>
      <a:accent5>
        <a:srgbClr val="ADC1B4"/>
      </a:accent5>
      <a:accent6>
        <a:srgbClr val="B9A44B"/>
      </a:accent6>
      <a:hlink>
        <a:srgbClr val="3333CC"/>
      </a:hlink>
      <a:folHlink>
        <a:srgbClr val="7F7F7F"/>
      </a:folHlink>
    </a:clrScheme>
    <a:fontScheme name="SlideRevampFon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5_Default Theme">
  <a:themeElements>
    <a:clrScheme name="Colors_Odie">
      <a:dk1>
        <a:srgbClr val="232323"/>
      </a:dk1>
      <a:lt1>
        <a:srgbClr val="FFFFFF"/>
      </a:lt1>
      <a:dk2>
        <a:srgbClr val="B69236"/>
      </a:dk2>
      <a:lt2>
        <a:srgbClr val="A01D23"/>
      </a:lt2>
      <a:accent1>
        <a:srgbClr val="0E4768"/>
      </a:accent1>
      <a:accent2>
        <a:srgbClr val="768F40"/>
      </a:accent2>
      <a:accent3>
        <a:srgbClr val="F5892F"/>
      </a:accent3>
      <a:accent4>
        <a:srgbClr val="581F54"/>
      </a:accent4>
      <a:accent5>
        <a:srgbClr val="5588A3"/>
      </a:accent5>
      <a:accent6>
        <a:srgbClr val="084225"/>
      </a:accent6>
      <a:hlink>
        <a:srgbClr val="B69236"/>
      </a:hlink>
      <a:folHlink>
        <a:srgbClr val="8B481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6_Default Theme">
  <a:themeElements>
    <a:clrScheme name="Colors_Odie">
      <a:dk1>
        <a:srgbClr val="232323"/>
      </a:dk1>
      <a:lt1>
        <a:srgbClr val="FFFFFF"/>
      </a:lt1>
      <a:dk2>
        <a:srgbClr val="B69236"/>
      </a:dk2>
      <a:lt2>
        <a:srgbClr val="A01D23"/>
      </a:lt2>
      <a:accent1>
        <a:srgbClr val="0E4768"/>
      </a:accent1>
      <a:accent2>
        <a:srgbClr val="768F40"/>
      </a:accent2>
      <a:accent3>
        <a:srgbClr val="F5892F"/>
      </a:accent3>
      <a:accent4>
        <a:srgbClr val="581F54"/>
      </a:accent4>
      <a:accent5>
        <a:srgbClr val="5588A3"/>
      </a:accent5>
      <a:accent6>
        <a:srgbClr val="084225"/>
      </a:accent6>
      <a:hlink>
        <a:srgbClr val="B69236"/>
      </a:hlink>
      <a:folHlink>
        <a:srgbClr val="8B481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2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Theme1</Template>
  <TotalTime>10217</TotalTime>
  <Words>2564</Words>
  <Application>Microsoft Office PowerPoint</Application>
  <PresentationFormat>Widescreen</PresentationFormat>
  <Paragraphs>410</Paragraphs>
  <Slides>25</Slides>
  <Notes>6</Notes>
  <HiddenSlides>0</HiddenSlides>
  <MMClips>0</MMClips>
  <ScaleCrop>false</ScaleCrop>
  <HeadingPairs>
    <vt:vector size="8" baseType="variant">
      <vt:variant>
        <vt:lpstr>Fonts Used</vt:lpstr>
      </vt:variant>
      <vt:variant>
        <vt:i4>7</vt:i4>
      </vt:variant>
      <vt:variant>
        <vt:lpstr>Theme</vt:lpstr>
      </vt:variant>
      <vt:variant>
        <vt:i4>10</vt:i4>
      </vt:variant>
      <vt:variant>
        <vt:lpstr>Embedded OLE Servers</vt:lpstr>
      </vt:variant>
      <vt:variant>
        <vt:i4>1</vt:i4>
      </vt:variant>
      <vt:variant>
        <vt:lpstr>Slide Titles</vt:lpstr>
      </vt:variant>
      <vt:variant>
        <vt:i4>25</vt:i4>
      </vt:variant>
    </vt:vector>
  </HeadingPairs>
  <TitlesOfParts>
    <vt:vector size="43" baseType="lpstr">
      <vt:lpstr>Arial</vt:lpstr>
      <vt:lpstr>Arial Black</vt:lpstr>
      <vt:lpstr>Arial Narrow</vt:lpstr>
      <vt:lpstr>Calibri</vt:lpstr>
      <vt:lpstr>Times</vt:lpstr>
      <vt:lpstr>Times New Roman</vt:lpstr>
      <vt:lpstr>Trebuchet MS</vt:lpstr>
      <vt:lpstr>Theme1</vt:lpstr>
      <vt:lpstr>Default Theme</vt:lpstr>
      <vt:lpstr>1_Default Theme</vt:lpstr>
      <vt:lpstr>2_Default Theme</vt:lpstr>
      <vt:lpstr>Blue_Brighter</vt:lpstr>
      <vt:lpstr>3_Default Theme</vt:lpstr>
      <vt:lpstr>4_Default Theme</vt:lpstr>
      <vt:lpstr>5_Default Theme</vt:lpstr>
      <vt:lpstr>6_Default Theme</vt:lpstr>
      <vt:lpstr>1_Blue_Brighter</vt:lpstr>
      <vt:lpstr>Worksheet</vt:lpstr>
      <vt:lpstr>Firm Inflation Expectations and Uncertainty</vt:lpstr>
      <vt:lpstr>Main Takeaways</vt:lpstr>
      <vt:lpstr>Background on the BIE Survey</vt:lpstr>
      <vt:lpstr>About the Business Inflation Expectations (BIE) Panel</vt:lpstr>
      <vt:lpstr>About the Business Inflation Expectations (BIE) Panel</vt:lpstr>
      <vt:lpstr>About the Business Inflation Expectations (BIE) Panel</vt:lpstr>
      <vt:lpstr>Analyzing the Probability Forecasts</vt:lpstr>
      <vt:lpstr>An Example of Bimodality</vt:lpstr>
      <vt:lpstr>Causal Factors of Bimodality</vt:lpstr>
      <vt:lpstr>Bimodality in Probabilistic Inflation Expectations</vt:lpstr>
      <vt:lpstr>Firms expectations are related to their outcomes.</vt:lpstr>
      <vt:lpstr>More uncertain firms have larger absolute forecast errors.</vt:lpstr>
      <vt:lpstr>Firms’ Inflation Expectations Vary by Industry  (and, since 2011, have tended to overshoot actual unit costs)</vt:lpstr>
      <vt:lpstr>In aggregate, movements in firms’ unit cost perceptions mirror changes in actual inflation.</vt:lpstr>
      <vt:lpstr>Firms’ unit cost expectations tend to move in step with those of professionals. </vt:lpstr>
      <vt:lpstr>Comparison of Inflation Expectation Measures during the COVID-19 Pandemic</vt:lpstr>
      <vt:lpstr>Comparison of Inflation Uncertainty Measures during the COVID-19 Pandemic</vt:lpstr>
      <vt:lpstr>Firms clearly felt the impact of COVID-19 on sales revenue.</vt:lpstr>
      <vt:lpstr>BIE: Disruption from the COVID-19 outbreak. </vt:lpstr>
      <vt:lpstr>Expected change in selling prices over the next 6 months</vt:lpstr>
      <vt:lpstr>Wording and Inflation Expectations: Randomized Controlled Trials (RCTs)</vt:lpstr>
      <vt:lpstr>Inclusion of the treatment phrase clued-in respondents that the phrase ``prices in general'' is equivalent to measured inflation.</vt:lpstr>
      <vt:lpstr>Inclusion of the treatment phrase (``like those measured by the Consumer Price Index'') informs the respondent that the question is, indeed, attempting to elicit an inflation expectation.</vt:lpstr>
      <vt:lpstr>Firms operating in the current low inflation environment view unit costs as a more informative input into their pricing decisions than aggregate inflation.</vt:lpstr>
      <vt:lpstr>Main Takeaways</vt:lpstr>
    </vt:vector>
  </TitlesOfParts>
  <Company>Federal Reserve Bank of Atlanta - Research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Prescott, Brian - Research</dc:creator>
  <cp:lastModifiedBy>Xuguang Sheng</cp:lastModifiedBy>
  <cp:revision>217</cp:revision>
  <dcterms:created xsi:type="dcterms:W3CDTF">2020-06-24T04:34:16Z</dcterms:created>
  <dcterms:modified xsi:type="dcterms:W3CDTF">2020-10-07T19:43:51Z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992c3d5c-9f47-40ed-b2e0-52245ab76207</vt:lpwstr>
  </property>
</Properties>
</file>